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bin Semi-Bold" charset="1" panose="00000700000000000000"/>
      <p:regular r:id="rId18"/>
    </p:embeddedFont>
    <p:embeddedFont>
      <p:font typeface="Cabin" charset="1" panose="00000500000000000000"/>
      <p:regular r:id="rId19"/>
    </p:embeddedFont>
    <p:embeddedFont>
      <p:font typeface="Cabin Bold" charset="1" panose="00000800000000000000"/>
      <p:regular r:id="rId20"/>
    </p:embeddedFont>
    <p:embeddedFont>
      <p:font typeface="Times New Roman MT" charset="1" panose="02030502070405020303"/>
      <p:regular r:id="rId21"/>
    </p:embeddedFont>
    <p:embeddedFont>
      <p:font typeface="Arimo Bold" charset="1" panose="020B0704020202020204"/>
      <p:regular r:id="rId22"/>
    </p:embeddedFont>
    <p:embeddedFont>
      <p:font typeface="Lastica" charset="1" panose="02000500000000000000"/>
      <p:regular r:id="rId23"/>
    </p:embeddedFont>
    <p:embeddedFont>
      <p:font typeface="Lastica Bold" charset="1" panose="02000500000000000000"/>
      <p:regular r:id="rId24"/>
    </p:embeddedFont>
    <p:embeddedFont>
      <p:font typeface="Cy Grotesk Wide Bold" charset="1" panose="00000805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slide2.xml" Type="http://schemas.openxmlformats.org/officeDocument/2006/relationships/slid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slide2.xml" Type="http://schemas.openxmlformats.org/officeDocument/2006/relationships/slide"/><Relationship Id="rId2" Target="../media/image44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slide2.xml" Type="http://schemas.openxmlformats.org/officeDocument/2006/relationships/slide"/><Relationship Id="rId2" Target="../media/image4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slide2.xml" Type="http://schemas.openxmlformats.org/officeDocument/2006/relationships/slide"/><Relationship Id="rId2" Target="../media/image46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47.png" Type="http://schemas.openxmlformats.org/officeDocument/2006/relationships/image"/><Relationship Id="rId20" Target="../media/image65.png" Type="http://schemas.openxmlformats.org/officeDocument/2006/relationships/image"/><Relationship Id="rId21" Target="../media/image66.svg" Type="http://schemas.openxmlformats.org/officeDocument/2006/relationships/image"/><Relationship Id="rId22" Target="../media/image67.png" Type="http://schemas.openxmlformats.org/officeDocument/2006/relationships/image"/><Relationship Id="rId23" Target="../media/image68.svg" Type="http://schemas.openxmlformats.org/officeDocument/2006/relationships/image"/><Relationship Id="rId24" Target="../media/image69.png" Type="http://schemas.openxmlformats.org/officeDocument/2006/relationships/image"/><Relationship Id="rId25" Target="../media/image70.svg" Type="http://schemas.openxmlformats.org/officeDocument/2006/relationships/image"/><Relationship Id="rId26" Target="../media/image71.png" Type="http://schemas.openxmlformats.org/officeDocument/2006/relationships/image"/><Relationship Id="rId27" Target="../media/image72.svg" Type="http://schemas.openxmlformats.org/officeDocument/2006/relationships/image"/><Relationship Id="rId28" Target="../media/image73.png" Type="http://schemas.openxmlformats.org/officeDocument/2006/relationships/image"/><Relationship Id="rId29" Target="../media/image74.svg" Type="http://schemas.openxmlformats.org/officeDocument/2006/relationships/image"/><Relationship Id="rId3" Target="../media/image48.svg" Type="http://schemas.openxmlformats.org/officeDocument/2006/relationships/image"/><Relationship Id="rId30" Target="../media/image75.png" Type="http://schemas.openxmlformats.org/officeDocument/2006/relationships/image"/><Relationship Id="rId31" Target="../media/image76.svg" Type="http://schemas.openxmlformats.org/officeDocument/2006/relationships/image"/><Relationship Id="rId32" Target="../media/image77.png" Type="http://schemas.openxmlformats.org/officeDocument/2006/relationships/image"/><Relationship Id="rId33" Target="../media/image78.svg" Type="http://schemas.openxmlformats.org/officeDocument/2006/relationships/image"/><Relationship Id="rId34" Target="../media/image79.png" Type="http://schemas.openxmlformats.org/officeDocument/2006/relationships/image"/><Relationship Id="rId35" Target="../media/image80.svg" Type="http://schemas.openxmlformats.org/officeDocument/2006/relationships/image"/><Relationship Id="rId36" Target="slide2.xml" Type="http://schemas.openxmlformats.org/officeDocument/2006/relationships/slid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132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82328" cy="243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625834">
            <a:off x="6252821" y="3513786"/>
            <a:ext cx="1360172" cy="1626293"/>
          </a:xfrm>
          <a:custGeom>
            <a:avLst/>
            <a:gdLst/>
            <a:ahLst/>
            <a:cxnLst/>
            <a:rect r="r" b="b" t="t" l="l"/>
            <a:pathLst>
              <a:path h="1626293" w="1360172">
                <a:moveTo>
                  <a:pt x="0" y="0"/>
                </a:moveTo>
                <a:lnTo>
                  <a:pt x="1360172" y="0"/>
                </a:lnTo>
                <a:lnTo>
                  <a:pt x="1360172" y="1626293"/>
                </a:lnTo>
                <a:lnTo>
                  <a:pt x="0" y="162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0324">
            <a:off x="13690866" y="844156"/>
            <a:ext cx="1549878" cy="1687986"/>
          </a:xfrm>
          <a:custGeom>
            <a:avLst/>
            <a:gdLst/>
            <a:ahLst/>
            <a:cxnLst/>
            <a:rect r="r" b="b" t="t" l="l"/>
            <a:pathLst>
              <a:path h="1687986" w="1549878">
                <a:moveTo>
                  <a:pt x="0" y="0"/>
                </a:moveTo>
                <a:lnTo>
                  <a:pt x="1549878" y="0"/>
                </a:lnTo>
                <a:lnTo>
                  <a:pt x="1549878" y="1687986"/>
                </a:lnTo>
                <a:lnTo>
                  <a:pt x="0" y="1687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8132" y="1938897"/>
            <a:ext cx="10185449" cy="165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439"/>
              </a:lnSpc>
            </a:pPr>
            <a:r>
              <a:rPr lang="en-US" b="true" sz="9599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NHÓM 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772529">
            <a:off x="2878498" y="6149306"/>
            <a:ext cx="1145740" cy="1645319"/>
          </a:xfrm>
          <a:custGeom>
            <a:avLst/>
            <a:gdLst/>
            <a:ahLst/>
            <a:cxnLst/>
            <a:rect r="r" b="b" t="t" l="l"/>
            <a:pathLst>
              <a:path h="1645319" w="1145740">
                <a:moveTo>
                  <a:pt x="0" y="0"/>
                </a:moveTo>
                <a:lnTo>
                  <a:pt x="1145741" y="0"/>
                </a:lnTo>
                <a:lnTo>
                  <a:pt x="1145741" y="1645319"/>
                </a:lnTo>
                <a:lnTo>
                  <a:pt x="0" y="1645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6048">
            <a:off x="15004601" y="3745641"/>
            <a:ext cx="428812" cy="1483310"/>
          </a:xfrm>
          <a:custGeom>
            <a:avLst/>
            <a:gdLst/>
            <a:ahLst/>
            <a:cxnLst/>
            <a:rect r="r" b="b" t="t" l="l"/>
            <a:pathLst>
              <a:path h="1483310" w="428812">
                <a:moveTo>
                  <a:pt x="0" y="0"/>
                </a:moveTo>
                <a:lnTo>
                  <a:pt x="428811" y="0"/>
                </a:lnTo>
                <a:lnTo>
                  <a:pt x="428811" y="1483311"/>
                </a:lnTo>
                <a:lnTo>
                  <a:pt x="0" y="148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100000">
            <a:off x="10750925" y="2569189"/>
            <a:ext cx="1333098" cy="1955210"/>
          </a:xfrm>
          <a:custGeom>
            <a:avLst/>
            <a:gdLst/>
            <a:ahLst/>
            <a:cxnLst/>
            <a:rect r="r" b="b" t="t" l="l"/>
            <a:pathLst>
              <a:path h="1955210" w="1333098">
                <a:moveTo>
                  <a:pt x="0" y="0"/>
                </a:moveTo>
                <a:lnTo>
                  <a:pt x="1333098" y="0"/>
                </a:lnTo>
                <a:lnTo>
                  <a:pt x="1333098" y="1955210"/>
                </a:lnTo>
                <a:lnTo>
                  <a:pt x="0" y="1955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7203126">
            <a:off x="2789539" y="648599"/>
            <a:ext cx="852115" cy="2159738"/>
          </a:xfrm>
          <a:custGeom>
            <a:avLst/>
            <a:gdLst/>
            <a:ahLst/>
            <a:cxnLst/>
            <a:rect r="r" b="b" t="t" l="l"/>
            <a:pathLst>
              <a:path h="2159738" w="852115">
                <a:moveTo>
                  <a:pt x="852115" y="0"/>
                </a:moveTo>
                <a:lnTo>
                  <a:pt x="0" y="0"/>
                </a:lnTo>
                <a:lnTo>
                  <a:pt x="0" y="2159738"/>
                </a:lnTo>
                <a:lnTo>
                  <a:pt x="852115" y="2159738"/>
                </a:lnTo>
                <a:lnTo>
                  <a:pt x="85211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118363" y="3549253"/>
            <a:ext cx="960256" cy="979373"/>
            <a:chOff x="0" y="0"/>
            <a:chExt cx="1280341" cy="130583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80341" cy="1305831"/>
              <a:chOff x="0" y="0"/>
              <a:chExt cx="1838434" cy="187503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92710" y="293370"/>
                <a:ext cx="1733024" cy="1568965"/>
              </a:xfrm>
              <a:custGeom>
                <a:avLst/>
                <a:gdLst/>
                <a:ahLst/>
                <a:cxnLst/>
                <a:rect r="r" b="b" t="t" l="l"/>
                <a:pathLst>
                  <a:path h="1568965" w="1733024">
                    <a:moveTo>
                      <a:pt x="0" y="1514355"/>
                    </a:moveTo>
                    <a:lnTo>
                      <a:pt x="0" y="1568965"/>
                    </a:lnTo>
                    <a:lnTo>
                      <a:pt x="1733024" y="1568965"/>
                    </a:lnTo>
                    <a:lnTo>
                      <a:pt x="1733024" y="54610"/>
                    </a:lnTo>
                    <a:lnTo>
                      <a:pt x="1678414" y="0"/>
                    </a:lnTo>
                    <a:lnTo>
                      <a:pt x="1678414" y="1514355"/>
                    </a:lnTo>
                    <a:close/>
                  </a:path>
                </a:pathLst>
              </a:custGeom>
              <a:solidFill>
                <a:srgbClr val="B18D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6350" y="11430"/>
                <a:ext cx="1758424" cy="1783595"/>
              </a:xfrm>
              <a:custGeom>
                <a:avLst/>
                <a:gdLst/>
                <a:ahLst/>
                <a:cxnLst/>
                <a:rect r="r" b="b" t="t" l="l"/>
                <a:pathLst>
                  <a:path h="1783595" w="1758424">
                    <a:moveTo>
                      <a:pt x="1487914" y="0"/>
                    </a:moveTo>
                    <a:lnTo>
                      <a:pt x="0" y="1270"/>
                    </a:lnTo>
                    <a:lnTo>
                      <a:pt x="0" y="1783595"/>
                    </a:lnTo>
                    <a:lnTo>
                      <a:pt x="1757154" y="1783595"/>
                    </a:lnTo>
                    <a:lnTo>
                      <a:pt x="1758424" y="266700"/>
                    </a:lnTo>
                    <a:close/>
                  </a:path>
                </a:pathLst>
              </a:custGeom>
              <a:solidFill>
                <a:srgbClr val="D4C3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38434" cy="1875035"/>
              </a:xfrm>
              <a:custGeom>
                <a:avLst/>
                <a:gdLst/>
                <a:ahLst/>
                <a:cxnLst/>
                <a:rect r="r" b="b" t="t" l="l"/>
                <a:pathLst>
                  <a:path h="1875035" w="1838434">
                    <a:moveTo>
                      <a:pt x="1771124" y="275590"/>
                    </a:moveTo>
                    <a:lnTo>
                      <a:pt x="1769854" y="274320"/>
                    </a:lnTo>
                    <a:lnTo>
                      <a:pt x="1633964" y="138430"/>
                    </a:lnTo>
                    <a:lnTo>
                      <a:pt x="1566654" y="71120"/>
                    </a:lnTo>
                    <a:lnTo>
                      <a:pt x="1495534" y="0"/>
                    </a:lnTo>
                    <a:lnTo>
                      <a:pt x="0" y="0"/>
                    </a:lnTo>
                    <a:lnTo>
                      <a:pt x="0" y="1807725"/>
                    </a:lnTo>
                    <a:lnTo>
                      <a:pt x="80010" y="1807725"/>
                    </a:lnTo>
                    <a:lnTo>
                      <a:pt x="80010" y="1875035"/>
                    </a:lnTo>
                    <a:lnTo>
                      <a:pt x="1838434" y="1875035"/>
                    </a:lnTo>
                    <a:lnTo>
                      <a:pt x="1838434" y="342900"/>
                    </a:lnTo>
                    <a:lnTo>
                      <a:pt x="1771124" y="275590"/>
                    </a:lnTo>
                    <a:close/>
                    <a:moveTo>
                      <a:pt x="1499344" y="21590"/>
                    </a:moveTo>
                    <a:lnTo>
                      <a:pt x="1625074" y="146050"/>
                    </a:lnTo>
                    <a:lnTo>
                      <a:pt x="1749534" y="270510"/>
                    </a:lnTo>
                    <a:lnTo>
                      <a:pt x="1499344" y="270510"/>
                    </a:lnTo>
                    <a:lnTo>
                      <a:pt x="1499344" y="21590"/>
                    </a:lnTo>
                    <a:close/>
                    <a:moveTo>
                      <a:pt x="12700" y="1795025"/>
                    </a:moveTo>
                    <a:lnTo>
                      <a:pt x="12700" y="12700"/>
                    </a:lnTo>
                    <a:lnTo>
                      <a:pt x="1486644" y="12700"/>
                    </a:lnTo>
                    <a:lnTo>
                      <a:pt x="1486644" y="278130"/>
                    </a:lnTo>
                    <a:cubicBezTo>
                      <a:pt x="1486644" y="281940"/>
                      <a:pt x="1489184" y="284480"/>
                      <a:pt x="1492994" y="284480"/>
                    </a:cubicBezTo>
                    <a:lnTo>
                      <a:pt x="1758424" y="284480"/>
                    </a:lnTo>
                    <a:lnTo>
                      <a:pt x="1758424" y="1795025"/>
                    </a:lnTo>
                    <a:lnTo>
                      <a:pt x="12700" y="1795025"/>
                    </a:lnTo>
                    <a:close/>
                    <a:moveTo>
                      <a:pt x="1825734" y="1862335"/>
                    </a:moveTo>
                    <a:lnTo>
                      <a:pt x="92710" y="1862335"/>
                    </a:lnTo>
                    <a:lnTo>
                      <a:pt x="92710" y="1807725"/>
                    </a:lnTo>
                    <a:lnTo>
                      <a:pt x="1771124" y="1807725"/>
                    </a:lnTo>
                    <a:lnTo>
                      <a:pt x="1771124" y="293370"/>
                    </a:lnTo>
                    <a:lnTo>
                      <a:pt x="1825734" y="347980"/>
                    </a:lnTo>
                    <a:lnTo>
                      <a:pt x="1825734" y="18623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26551" y="414554"/>
              <a:ext cx="999455" cy="486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82"/>
                </a:lnSpc>
              </a:pPr>
              <a:r>
                <a:rPr lang="en-US" sz="13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Ý tưởng tuyệt vời!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34807" y="4647661"/>
            <a:ext cx="960256" cy="979373"/>
            <a:chOff x="0" y="0"/>
            <a:chExt cx="1280341" cy="130583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80341" cy="1305831"/>
              <a:chOff x="0" y="0"/>
              <a:chExt cx="1838434" cy="187503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92710" y="293370"/>
                <a:ext cx="1733024" cy="1568965"/>
              </a:xfrm>
              <a:custGeom>
                <a:avLst/>
                <a:gdLst/>
                <a:ahLst/>
                <a:cxnLst/>
                <a:rect r="r" b="b" t="t" l="l"/>
                <a:pathLst>
                  <a:path h="1568965" w="1733024">
                    <a:moveTo>
                      <a:pt x="0" y="1514355"/>
                    </a:moveTo>
                    <a:lnTo>
                      <a:pt x="0" y="1568965"/>
                    </a:lnTo>
                    <a:lnTo>
                      <a:pt x="1733024" y="1568965"/>
                    </a:lnTo>
                    <a:lnTo>
                      <a:pt x="1733024" y="54610"/>
                    </a:lnTo>
                    <a:lnTo>
                      <a:pt x="1678414" y="0"/>
                    </a:lnTo>
                    <a:lnTo>
                      <a:pt x="1678414" y="1514355"/>
                    </a:lnTo>
                    <a:close/>
                  </a:path>
                </a:pathLst>
              </a:custGeom>
              <a:solidFill>
                <a:srgbClr val="1CA379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6350" y="11430"/>
                <a:ext cx="1758424" cy="1783595"/>
              </a:xfrm>
              <a:custGeom>
                <a:avLst/>
                <a:gdLst/>
                <a:ahLst/>
                <a:cxnLst/>
                <a:rect r="r" b="b" t="t" l="l"/>
                <a:pathLst>
                  <a:path h="1783595" w="1758424">
                    <a:moveTo>
                      <a:pt x="1487914" y="0"/>
                    </a:moveTo>
                    <a:lnTo>
                      <a:pt x="0" y="1270"/>
                    </a:lnTo>
                    <a:lnTo>
                      <a:pt x="0" y="1783595"/>
                    </a:lnTo>
                    <a:lnTo>
                      <a:pt x="1757154" y="1783595"/>
                    </a:lnTo>
                    <a:lnTo>
                      <a:pt x="1758424" y="266700"/>
                    </a:lnTo>
                    <a:close/>
                  </a:path>
                </a:pathLst>
              </a:custGeom>
              <a:solidFill>
                <a:srgbClr val="CBE9A2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838434" cy="1875035"/>
              </a:xfrm>
              <a:custGeom>
                <a:avLst/>
                <a:gdLst/>
                <a:ahLst/>
                <a:cxnLst/>
                <a:rect r="r" b="b" t="t" l="l"/>
                <a:pathLst>
                  <a:path h="1875035" w="1838434">
                    <a:moveTo>
                      <a:pt x="1771124" y="275590"/>
                    </a:moveTo>
                    <a:lnTo>
                      <a:pt x="1769854" y="274320"/>
                    </a:lnTo>
                    <a:lnTo>
                      <a:pt x="1633964" y="138430"/>
                    </a:lnTo>
                    <a:lnTo>
                      <a:pt x="1566654" y="71120"/>
                    </a:lnTo>
                    <a:lnTo>
                      <a:pt x="1495534" y="0"/>
                    </a:lnTo>
                    <a:lnTo>
                      <a:pt x="0" y="0"/>
                    </a:lnTo>
                    <a:lnTo>
                      <a:pt x="0" y="1807725"/>
                    </a:lnTo>
                    <a:lnTo>
                      <a:pt x="80010" y="1807725"/>
                    </a:lnTo>
                    <a:lnTo>
                      <a:pt x="80010" y="1875035"/>
                    </a:lnTo>
                    <a:lnTo>
                      <a:pt x="1838434" y="1875035"/>
                    </a:lnTo>
                    <a:lnTo>
                      <a:pt x="1838434" y="342900"/>
                    </a:lnTo>
                    <a:lnTo>
                      <a:pt x="1771124" y="275590"/>
                    </a:lnTo>
                    <a:close/>
                    <a:moveTo>
                      <a:pt x="1499344" y="21590"/>
                    </a:moveTo>
                    <a:lnTo>
                      <a:pt x="1625074" y="146050"/>
                    </a:lnTo>
                    <a:lnTo>
                      <a:pt x="1749534" y="270510"/>
                    </a:lnTo>
                    <a:lnTo>
                      <a:pt x="1499344" y="270510"/>
                    </a:lnTo>
                    <a:lnTo>
                      <a:pt x="1499344" y="21590"/>
                    </a:lnTo>
                    <a:close/>
                    <a:moveTo>
                      <a:pt x="12700" y="1795025"/>
                    </a:moveTo>
                    <a:lnTo>
                      <a:pt x="12700" y="12700"/>
                    </a:lnTo>
                    <a:lnTo>
                      <a:pt x="1486644" y="12700"/>
                    </a:lnTo>
                    <a:lnTo>
                      <a:pt x="1486644" y="278130"/>
                    </a:lnTo>
                    <a:cubicBezTo>
                      <a:pt x="1486644" y="281940"/>
                      <a:pt x="1489184" y="284480"/>
                      <a:pt x="1492994" y="284480"/>
                    </a:cubicBezTo>
                    <a:lnTo>
                      <a:pt x="1758424" y="284480"/>
                    </a:lnTo>
                    <a:lnTo>
                      <a:pt x="1758424" y="1795025"/>
                    </a:lnTo>
                    <a:lnTo>
                      <a:pt x="12700" y="1795025"/>
                    </a:lnTo>
                    <a:close/>
                    <a:moveTo>
                      <a:pt x="1825734" y="1862335"/>
                    </a:moveTo>
                    <a:lnTo>
                      <a:pt x="92710" y="1862335"/>
                    </a:lnTo>
                    <a:lnTo>
                      <a:pt x="92710" y="1807725"/>
                    </a:lnTo>
                    <a:lnTo>
                      <a:pt x="1771124" y="1807725"/>
                    </a:lnTo>
                    <a:lnTo>
                      <a:pt x="1771124" y="293370"/>
                    </a:lnTo>
                    <a:lnTo>
                      <a:pt x="1825734" y="347980"/>
                    </a:lnTo>
                    <a:lnTo>
                      <a:pt x="1825734" y="18623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26551" y="297225"/>
              <a:ext cx="936815" cy="720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6"/>
                </a:lnSpc>
              </a:pPr>
              <a:r>
                <a:rPr lang="en-US" sz="19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Trên đó!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3795063" y="4528626"/>
            <a:ext cx="803428" cy="608721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5050510" y="2567420"/>
            <a:ext cx="960256" cy="979373"/>
            <a:chOff x="0" y="0"/>
            <a:chExt cx="1280341" cy="130583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280341" cy="1305831"/>
              <a:chOff x="0" y="0"/>
              <a:chExt cx="1838434" cy="187503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92710" y="293370"/>
                <a:ext cx="1733024" cy="1568965"/>
              </a:xfrm>
              <a:custGeom>
                <a:avLst/>
                <a:gdLst/>
                <a:ahLst/>
                <a:cxnLst/>
                <a:rect r="r" b="b" t="t" l="l"/>
                <a:pathLst>
                  <a:path h="1568965" w="1733024">
                    <a:moveTo>
                      <a:pt x="0" y="1514355"/>
                    </a:moveTo>
                    <a:lnTo>
                      <a:pt x="0" y="1568965"/>
                    </a:lnTo>
                    <a:lnTo>
                      <a:pt x="1733024" y="1568965"/>
                    </a:lnTo>
                    <a:lnTo>
                      <a:pt x="1733024" y="54610"/>
                    </a:lnTo>
                    <a:lnTo>
                      <a:pt x="1678414" y="0"/>
                    </a:lnTo>
                    <a:lnTo>
                      <a:pt x="1678414" y="1514355"/>
                    </a:lnTo>
                    <a:close/>
                  </a:path>
                </a:pathLst>
              </a:custGeom>
              <a:solidFill>
                <a:srgbClr val="FCC75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6350" y="11430"/>
                <a:ext cx="1758424" cy="1783595"/>
              </a:xfrm>
              <a:custGeom>
                <a:avLst/>
                <a:gdLst/>
                <a:ahLst/>
                <a:cxnLst/>
                <a:rect r="r" b="b" t="t" l="l"/>
                <a:pathLst>
                  <a:path h="1783595" w="1758424">
                    <a:moveTo>
                      <a:pt x="1487914" y="0"/>
                    </a:moveTo>
                    <a:lnTo>
                      <a:pt x="0" y="1270"/>
                    </a:lnTo>
                    <a:lnTo>
                      <a:pt x="0" y="1783595"/>
                    </a:lnTo>
                    <a:lnTo>
                      <a:pt x="1757154" y="1783595"/>
                    </a:lnTo>
                    <a:lnTo>
                      <a:pt x="1758424" y="266700"/>
                    </a:lnTo>
                    <a:close/>
                  </a:path>
                </a:pathLst>
              </a:custGeom>
              <a:solidFill>
                <a:srgbClr val="FDEF94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838434" cy="1875035"/>
              </a:xfrm>
              <a:custGeom>
                <a:avLst/>
                <a:gdLst/>
                <a:ahLst/>
                <a:cxnLst/>
                <a:rect r="r" b="b" t="t" l="l"/>
                <a:pathLst>
                  <a:path h="1875035" w="1838434">
                    <a:moveTo>
                      <a:pt x="1771124" y="275590"/>
                    </a:moveTo>
                    <a:lnTo>
                      <a:pt x="1769854" y="274320"/>
                    </a:lnTo>
                    <a:lnTo>
                      <a:pt x="1633964" y="138430"/>
                    </a:lnTo>
                    <a:lnTo>
                      <a:pt x="1566654" y="71120"/>
                    </a:lnTo>
                    <a:lnTo>
                      <a:pt x="1495534" y="0"/>
                    </a:lnTo>
                    <a:lnTo>
                      <a:pt x="0" y="0"/>
                    </a:lnTo>
                    <a:lnTo>
                      <a:pt x="0" y="1807725"/>
                    </a:lnTo>
                    <a:lnTo>
                      <a:pt x="80010" y="1807725"/>
                    </a:lnTo>
                    <a:lnTo>
                      <a:pt x="80010" y="1875035"/>
                    </a:lnTo>
                    <a:lnTo>
                      <a:pt x="1838434" y="1875035"/>
                    </a:lnTo>
                    <a:lnTo>
                      <a:pt x="1838434" y="342900"/>
                    </a:lnTo>
                    <a:lnTo>
                      <a:pt x="1771124" y="275590"/>
                    </a:lnTo>
                    <a:close/>
                    <a:moveTo>
                      <a:pt x="1499344" y="21590"/>
                    </a:moveTo>
                    <a:lnTo>
                      <a:pt x="1625074" y="146050"/>
                    </a:lnTo>
                    <a:lnTo>
                      <a:pt x="1749534" y="270510"/>
                    </a:lnTo>
                    <a:lnTo>
                      <a:pt x="1499344" y="270510"/>
                    </a:lnTo>
                    <a:lnTo>
                      <a:pt x="1499344" y="21590"/>
                    </a:lnTo>
                    <a:close/>
                    <a:moveTo>
                      <a:pt x="12700" y="1795025"/>
                    </a:moveTo>
                    <a:lnTo>
                      <a:pt x="12700" y="12700"/>
                    </a:lnTo>
                    <a:lnTo>
                      <a:pt x="1486644" y="12700"/>
                    </a:lnTo>
                    <a:lnTo>
                      <a:pt x="1486644" y="278130"/>
                    </a:lnTo>
                    <a:cubicBezTo>
                      <a:pt x="1486644" y="281940"/>
                      <a:pt x="1489184" y="284480"/>
                      <a:pt x="1492994" y="284480"/>
                    </a:cubicBezTo>
                    <a:lnTo>
                      <a:pt x="1758424" y="284480"/>
                    </a:lnTo>
                    <a:lnTo>
                      <a:pt x="1758424" y="1795025"/>
                    </a:lnTo>
                    <a:lnTo>
                      <a:pt x="12700" y="1795025"/>
                    </a:lnTo>
                    <a:close/>
                    <a:moveTo>
                      <a:pt x="1825734" y="1862335"/>
                    </a:moveTo>
                    <a:lnTo>
                      <a:pt x="92710" y="1862335"/>
                    </a:lnTo>
                    <a:lnTo>
                      <a:pt x="92710" y="1807725"/>
                    </a:lnTo>
                    <a:lnTo>
                      <a:pt x="1771124" y="1807725"/>
                    </a:lnTo>
                    <a:lnTo>
                      <a:pt x="1771124" y="293370"/>
                    </a:lnTo>
                    <a:lnTo>
                      <a:pt x="1825734" y="347980"/>
                    </a:lnTo>
                    <a:lnTo>
                      <a:pt x="1825734" y="18623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85446" y="330063"/>
              <a:ext cx="1062337" cy="620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5"/>
                </a:lnSpc>
              </a:pPr>
              <a:r>
                <a:rPr lang="en-US" sz="1075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Nghe có vẻ giống như một kế hoạch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834035" y="3275448"/>
            <a:ext cx="456955" cy="564775"/>
          </a:xfrm>
          <a:custGeom>
            <a:avLst/>
            <a:gdLst/>
            <a:ahLst/>
            <a:cxnLst/>
            <a:rect r="r" b="b" t="t" l="l"/>
            <a:pathLst>
              <a:path h="564775" w="456955">
                <a:moveTo>
                  <a:pt x="0" y="0"/>
                </a:moveTo>
                <a:lnTo>
                  <a:pt x="456955" y="0"/>
                </a:lnTo>
                <a:lnTo>
                  <a:pt x="456955" y="564775"/>
                </a:lnTo>
                <a:lnTo>
                  <a:pt x="0" y="56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3451369" y="4469628"/>
            <a:ext cx="373734" cy="356065"/>
            <a:chOff x="0" y="0"/>
            <a:chExt cx="1772920" cy="1689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3931496" y="3546794"/>
            <a:ext cx="373734" cy="356065"/>
            <a:chOff x="0" y="0"/>
            <a:chExt cx="1772920" cy="1689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897188" y="765568"/>
            <a:ext cx="6622279" cy="407670"/>
            <a:chOff x="0" y="0"/>
            <a:chExt cx="8829705" cy="54355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075116" y="0"/>
              <a:ext cx="551583" cy="543559"/>
            </a:xfrm>
            <a:custGeom>
              <a:avLst/>
              <a:gdLst/>
              <a:ahLst/>
              <a:cxnLst/>
              <a:rect r="r" b="b" t="t" l="l"/>
              <a:pathLst>
                <a:path h="543559" w="551583">
                  <a:moveTo>
                    <a:pt x="0" y="0"/>
                  </a:moveTo>
                  <a:lnTo>
                    <a:pt x="551583" y="0"/>
                  </a:lnTo>
                  <a:lnTo>
                    <a:pt x="551583" y="543559"/>
                  </a:lnTo>
                  <a:lnTo>
                    <a:pt x="0" y="54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-47625"/>
              <a:ext cx="3794574" cy="59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b="true" sz="2700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CLASS TT1D22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918799" y="-47625"/>
              <a:ext cx="3910906" cy="59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b="true" sz="2700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03.09.2025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227303" y="5473590"/>
            <a:ext cx="2296145" cy="1498376"/>
            <a:chOff x="0" y="0"/>
            <a:chExt cx="3061526" cy="1997835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061526" cy="1997835"/>
              <a:chOff x="0" y="0"/>
              <a:chExt cx="2537814" cy="165608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92710" y="293370"/>
                <a:ext cx="2432404" cy="1350010"/>
              </a:xfrm>
              <a:custGeom>
                <a:avLst/>
                <a:gdLst/>
                <a:ahLst/>
                <a:cxnLst/>
                <a:rect r="r" b="b" t="t" l="l"/>
                <a:pathLst>
                  <a:path h="1350010" w="2432404">
                    <a:moveTo>
                      <a:pt x="0" y="1295400"/>
                    </a:moveTo>
                    <a:lnTo>
                      <a:pt x="0" y="1350010"/>
                    </a:lnTo>
                    <a:lnTo>
                      <a:pt x="2432404" y="1350010"/>
                    </a:lnTo>
                    <a:lnTo>
                      <a:pt x="2432404" y="54610"/>
                    </a:lnTo>
                    <a:lnTo>
                      <a:pt x="2377794" y="0"/>
                    </a:lnTo>
                    <a:lnTo>
                      <a:pt x="2377794" y="1295400"/>
                    </a:lnTo>
                    <a:close/>
                  </a:path>
                </a:pathLst>
              </a:custGeom>
              <a:solidFill>
                <a:srgbClr val="1256C4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6350" y="11430"/>
                <a:ext cx="2457804" cy="1564640"/>
              </a:xfrm>
              <a:custGeom>
                <a:avLst/>
                <a:gdLst/>
                <a:ahLst/>
                <a:cxnLst/>
                <a:rect r="r" b="b" t="t" l="l"/>
                <a:pathLst>
                  <a:path h="1564640" w="2457804">
                    <a:moveTo>
                      <a:pt x="2187294" y="0"/>
                    </a:moveTo>
                    <a:lnTo>
                      <a:pt x="0" y="1270"/>
                    </a:lnTo>
                    <a:lnTo>
                      <a:pt x="0" y="1564640"/>
                    </a:lnTo>
                    <a:lnTo>
                      <a:pt x="2456534" y="1564640"/>
                    </a:lnTo>
                    <a:lnTo>
                      <a:pt x="2457804" y="266700"/>
                    </a:lnTo>
                    <a:close/>
                  </a:path>
                </a:pathLst>
              </a:custGeom>
              <a:solidFill>
                <a:srgbClr val="A6DAF4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537814" cy="1656080"/>
              </a:xfrm>
              <a:custGeom>
                <a:avLst/>
                <a:gdLst/>
                <a:ahLst/>
                <a:cxnLst/>
                <a:rect r="r" b="b" t="t" l="l"/>
                <a:pathLst>
                  <a:path h="1656080" w="2537814">
                    <a:moveTo>
                      <a:pt x="2470504" y="275590"/>
                    </a:moveTo>
                    <a:lnTo>
                      <a:pt x="2469234" y="274320"/>
                    </a:lnTo>
                    <a:lnTo>
                      <a:pt x="2333344" y="138430"/>
                    </a:lnTo>
                    <a:lnTo>
                      <a:pt x="2266034" y="71120"/>
                    </a:lnTo>
                    <a:lnTo>
                      <a:pt x="2194914" y="0"/>
                    </a:lnTo>
                    <a:lnTo>
                      <a:pt x="0" y="0"/>
                    </a:lnTo>
                    <a:lnTo>
                      <a:pt x="0" y="1588770"/>
                    </a:lnTo>
                    <a:lnTo>
                      <a:pt x="80010" y="1588770"/>
                    </a:lnTo>
                    <a:lnTo>
                      <a:pt x="80010" y="1656080"/>
                    </a:lnTo>
                    <a:lnTo>
                      <a:pt x="2537814" y="1656080"/>
                    </a:lnTo>
                    <a:lnTo>
                      <a:pt x="2537814" y="342900"/>
                    </a:lnTo>
                    <a:lnTo>
                      <a:pt x="2470504" y="275590"/>
                    </a:lnTo>
                    <a:close/>
                    <a:moveTo>
                      <a:pt x="2198724" y="21590"/>
                    </a:moveTo>
                    <a:lnTo>
                      <a:pt x="2324454" y="146050"/>
                    </a:lnTo>
                    <a:lnTo>
                      <a:pt x="2448914" y="270510"/>
                    </a:lnTo>
                    <a:lnTo>
                      <a:pt x="2198724" y="270510"/>
                    </a:lnTo>
                    <a:lnTo>
                      <a:pt x="2198724" y="21590"/>
                    </a:lnTo>
                    <a:close/>
                    <a:moveTo>
                      <a:pt x="12700" y="1576070"/>
                    </a:moveTo>
                    <a:lnTo>
                      <a:pt x="12700" y="12700"/>
                    </a:lnTo>
                    <a:lnTo>
                      <a:pt x="2186024" y="12700"/>
                    </a:lnTo>
                    <a:lnTo>
                      <a:pt x="2186024" y="278130"/>
                    </a:lnTo>
                    <a:cubicBezTo>
                      <a:pt x="2186024" y="281940"/>
                      <a:pt x="2188564" y="284480"/>
                      <a:pt x="2192374" y="284480"/>
                    </a:cubicBezTo>
                    <a:lnTo>
                      <a:pt x="2457804" y="284480"/>
                    </a:lnTo>
                    <a:lnTo>
                      <a:pt x="2457804" y="1576070"/>
                    </a:lnTo>
                    <a:lnTo>
                      <a:pt x="12700" y="1576070"/>
                    </a:lnTo>
                    <a:close/>
                    <a:moveTo>
                      <a:pt x="2525114" y="1643380"/>
                    </a:moveTo>
                    <a:lnTo>
                      <a:pt x="92710" y="1643380"/>
                    </a:lnTo>
                    <a:lnTo>
                      <a:pt x="92710" y="1588770"/>
                    </a:lnTo>
                    <a:lnTo>
                      <a:pt x="2470504" y="1588770"/>
                    </a:lnTo>
                    <a:lnTo>
                      <a:pt x="2470504" y="293370"/>
                    </a:lnTo>
                    <a:lnTo>
                      <a:pt x="2525114" y="347980"/>
                    </a:lnTo>
                    <a:lnTo>
                      <a:pt x="2525114" y="16433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189872" y="726330"/>
              <a:ext cx="2580183" cy="52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9"/>
                </a:lnSpc>
              </a:pPr>
              <a:r>
                <a:rPr lang="en-US" sz="2674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Bắt đầu nào!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4686601" y="6395505"/>
            <a:ext cx="455928" cy="576461"/>
          </a:xfrm>
          <a:custGeom>
            <a:avLst/>
            <a:gdLst/>
            <a:ahLst/>
            <a:cxnLst/>
            <a:rect r="r" b="b" t="t" l="l"/>
            <a:pathLst>
              <a:path h="576461" w="455928">
                <a:moveTo>
                  <a:pt x="0" y="0"/>
                </a:moveTo>
                <a:lnTo>
                  <a:pt x="455928" y="0"/>
                </a:lnTo>
                <a:lnTo>
                  <a:pt x="455928" y="576460"/>
                </a:lnTo>
                <a:lnTo>
                  <a:pt x="0" y="5764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839035">
            <a:off x="1129614" y="4394772"/>
            <a:ext cx="1179236" cy="979838"/>
          </a:xfrm>
          <a:custGeom>
            <a:avLst/>
            <a:gdLst/>
            <a:ahLst/>
            <a:cxnLst/>
            <a:rect r="r" b="b" t="t" l="l"/>
            <a:pathLst>
              <a:path h="979838" w="1179236">
                <a:moveTo>
                  <a:pt x="0" y="0"/>
                </a:moveTo>
                <a:lnTo>
                  <a:pt x="1179236" y="0"/>
                </a:lnTo>
                <a:lnTo>
                  <a:pt x="1179236" y="979837"/>
                </a:lnTo>
                <a:lnTo>
                  <a:pt x="0" y="9798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3795063" y="8259608"/>
            <a:ext cx="11269916" cy="1075296"/>
            <a:chOff x="0" y="0"/>
            <a:chExt cx="15026555" cy="1433728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5026555" cy="1433728"/>
              <a:chOff x="0" y="0"/>
              <a:chExt cx="1843692" cy="17591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843692" cy="175912"/>
              </a:xfrm>
              <a:custGeom>
                <a:avLst/>
                <a:gdLst/>
                <a:ahLst/>
                <a:cxnLst/>
                <a:rect r="r" b="b" t="t" l="l"/>
                <a:pathLst>
                  <a:path h="175912" w="1843692">
                    <a:moveTo>
                      <a:pt x="87956" y="0"/>
                    </a:moveTo>
                    <a:lnTo>
                      <a:pt x="1755736" y="0"/>
                    </a:lnTo>
                    <a:cubicBezTo>
                      <a:pt x="1779064" y="0"/>
                      <a:pt x="1801436" y="9267"/>
                      <a:pt x="1817931" y="25762"/>
                    </a:cubicBezTo>
                    <a:cubicBezTo>
                      <a:pt x="1834426" y="42257"/>
                      <a:pt x="1843692" y="64629"/>
                      <a:pt x="1843692" y="87956"/>
                    </a:cubicBezTo>
                    <a:lnTo>
                      <a:pt x="1843692" y="87956"/>
                    </a:lnTo>
                    <a:cubicBezTo>
                      <a:pt x="1843692" y="136533"/>
                      <a:pt x="1804313" y="175912"/>
                      <a:pt x="1755736" y="175912"/>
                    </a:cubicBezTo>
                    <a:lnTo>
                      <a:pt x="87956" y="175912"/>
                    </a:lnTo>
                    <a:cubicBezTo>
                      <a:pt x="64629" y="175912"/>
                      <a:pt x="42257" y="166645"/>
                      <a:pt x="25762" y="150150"/>
                    </a:cubicBezTo>
                    <a:cubicBezTo>
                      <a:pt x="9267" y="133655"/>
                      <a:pt x="0" y="111283"/>
                      <a:pt x="0" y="87956"/>
                    </a:cubicBezTo>
                    <a:lnTo>
                      <a:pt x="0" y="87956"/>
                    </a:lnTo>
                    <a:cubicBezTo>
                      <a:pt x="0" y="64629"/>
                      <a:pt x="9267" y="42257"/>
                      <a:pt x="25762" y="25762"/>
                    </a:cubicBezTo>
                    <a:cubicBezTo>
                      <a:pt x="42257" y="9267"/>
                      <a:pt x="64629" y="0"/>
                      <a:pt x="87956" y="0"/>
                    </a:cubicBezTo>
                    <a:close/>
                  </a:path>
                </a:pathLst>
              </a:custGeom>
              <a:solidFill>
                <a:srgbClr val="FDEF9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843692" cy="2330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99"/>
                  </a:lnSpc>
                  <a:spcBef>
                    <a:spcPct val="0"/>
                  </a:spcBef>
                </a:pPr>
                <a:r>
                  <a:rPr lang="en-US" sz="1999">
                    <a:solidFill>
                      <a:srgbClr val="000000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Bản thuyết trình này được tối ưu hóa để sử dụng BLOG CÁ NHÂN</a:t>
                </a: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869525" y="392663"/>
              <a:ext cx="648403" cy="648403"/>
            </a:xfrm>
            <a:custGeom>
              <a:avLst/>
              <a:gdLst/>
              <a:ahLst/>
              <a:cxnLst/>
              <a:rect r="r" b="b" t="t" l="l"/>
              <a:pathLst>
                <a:path h="648403" w="648403">
                  <a:moveTo>
                    <a:pt x="0" y="0"/>
                  </a:moveTo>
                  <a:lnTo>
                    <a:pt x="648403" y="0"/>
                  </a:lnTo>
                  <a:lnTo>
                    <a:pt x="648403" y="648403"/>
                  </a:lnTo>
                  <a:lnTo>
                    <a:pt x="0" y="64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7749605" y="4279128"/>
            <a:ext cx="8168861" cy="165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b="true" sz="9599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BLOG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441664" y="6043077"/>
            <a:ext cx="6975811" cy="118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729"/>
              </a:lnSpc>
              <a:spcBef>
                <a:spcPct val="0"/>
              </a:spcBef>
            </a:pPr>
            <a:r>
              <a:rPr lang="en-US" b="true" sz="694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CÁ NHÂN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4045" y="-2158380"/>
            <a:ext cx="5410509" cy="5572622"/>
          </a:xfrm>
          <a:custGeom>
            <a:avLst/>
            <a:gdLst/>
            <a:ahLst/>
            <a:cxnLst/>
            <a:rect r="r" b="b" t="t" l="l"/>
            <a:pathLst>
              <a:path h="5572622" w="5410509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295" y="2820772"/>
            <a:ext cx="16929410" cy="7046867"/>
          </a:xfrm>
          <a:custGeom>
            <a:avLst/>
            <a:gdLst/>
            <a:ahLst/>
            <a:cxnLst/>
            <a:rect r="r" b="b" t="t" l="l"/>
            <a:pathLst>
              <a:path h="7046867" w="16929410">
                <a:moveTo>
                  <a:pt x="0" y="0"/>
                </a:moveTo>
                <a:lnTo>
                  <a:pt x="16929410" y="0"/>
                </a:lnTo>
                <a:lnTo>
                  <a:pt x="16929410" y="7046867"/>
                </a:lnTo>
                <a:lnTo>
                  <a:pt x="0" y="704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8196" y="1102121"/>
            <a:ext cx="785160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714" b="true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THÀNH VIÊN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4045" y="-2158380"/>
            <a:ext cx="5410509" cy="5572622"/>
          </a:xfrm>
          <a:custGeom>
            <a:avLst/>
            <a:gdLst/>
            <a:ahLst/>
            <a:cxnLst/>
            <a:rect r="r" b="b" t="t" l="l"/>
            <a:pathLst>
              <a:path h="5572622" w="5410509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566" y="1395503"/>
            <a:ext cx="17376347" cy="7862797"/>
          </a:xfrm>
          <a:custGeom>
            <a:avLst/>
            <a:gdLst/>
            <a:ahLst/>
            <a:cxnLst/>
            <a:rect r="r" b="b" t="t" l="l"/>
            <a:pathLst>
              <a:path h="7862797" w="17376347">
                <a:moveTo>
                  <a:pt x="0" y="0"/>
                </a:moveTo>
                <a:lnTo>
                  <a:pt x="17376348" y="0"/>
                </a:lnTo>
                <a:lnTo>
                  <a:pt x="17376348" y="7862797"/>
                </a:lnTo>
                <a:lnTo>
                  <a:pt x="0" y="786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65186" y="-19769"/>
            <a:ext cx="785160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714" b="true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LIÊN HỆ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9773" y="2344481"/>
            <a:ext cx="1175350" cy="989291"/>
          </a:xfrm>
          <a:custGeom>
            <a:avLst/>
            <a:gdLst/>
            <a:ahLst/>
            <a:cxnLst/>
            <a:rect r="r" b="b" t="t" l="l"/>
            <a:pathLst>
              <a:path h="989291" w="1175350">
                <a:moveTo>
                  <a:pt x="0" y="0"/>
                </a:moveTo>
                <a:lnTo>
                  <a:pt x="1175349" y="0"/>
                </a:lnTo>
                <a:lnTo>
                  <a:pt x="1175349" y="989291"/>
                </a:lnTo>
                <a:lnTo>
                  <a:pt x="0" y="989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6066" y="5143500"/>
            <a:ext cx="7270702" cy="7488551"/>
          </a:xfrm>
          <a:custGeom>
            <a:avLst/>
            <a:gdLst/>
            <a:ahLst/>
            <a:cxnLst/>
            <a:rect r="r" b="b" t="t" l="l"/>
            <a:pathLst>
              <a:path h="7488551" w="7270702">
                <a:moveTo>
                  <a:pt x="0" y="0"/>
                </a:moveTo>
                <a:lnTo>
                  <a:pt x="7270702" y="0"/>
                </a:lnTo>
                <a:lnTo>
                  <a:pt x="7270702" y="7488551"/>
                </a:lnTo>
                <a:lnTo>
                  <a:pt x="0" y="748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9570" y="-507706"/>
            <a:ext cx="5538430" cy="5704376"/>
          </a:xfrm>
          <a:custGeom>
            <a:avLst/>
            <a:gdLst/>
            <a:ahLst/>
            <a:cxnLst/>
            <a:rect r="r" b="b" t="t" l="l"/>
            <a:pathLst>
              <a:path h="5704376" w="5538430">
                <a:moveTo>
                  <a:pt x="0" y="0"/>
                </a:moveTo>
                <a:lnTo>
                  <a:pt x="5538430" y="0"/>
                </a:lnTo>
                <a:lnTo>
                  <a:pt x="5538430" y="5704375"/>
                </a:lnTo>
                <a:lnTo>
                  <a:pt x="0" y="570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9694" y="3989675"/>
            <a:ext cx="13148611" cy="395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8"/>
              </a:lnSpc>
            </a:pPr>
            <a:r>
              <a:rPr lang="en-US" b="true" sz="14648" spc="1743">
                <a:solidFill>
                  <a:srgbClr val="3C6CA8"/>
                </a:solidFill>
                <a:latin typeface="Lastica Bold"/>
                <a:ea typeface="Lastica Bold"/>
                <a:cs typeface="Lastica Bold"/>
                <a:sym typeface="Lastica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5712" y="2277806"/>
            <a:ext cx="3947511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67"/>
              </a:lnSpc>
            </a:pPr>
            <a:r>
              <a:rPr lang="en-US" b="true" sz="3405">
                <a:solidFill>
                  <a:srgbClr val="3C6CA8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THE BEST DOU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07" y="0"/>
            <a:ext cx="18293607" cy="10287000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731" cy="6610010"/>
            </a:xfrm>
            <a:custGeom>
              <a:avLst/>
              <a:gdLst/>
              <a:ahLst/>
              <a:cxnLst/>
              <a:rect r="r" b="b" t="t" l="l"/>
              <a:pathLst>
                <a:path h="6610010" w="11754731">
                  <a:moveTo>
                    <a:pt x="11754731" y="73039"/>
                  </a:moveTo>
                  <a:lnTo>
                    <a:pt x="11754731" y="0"/>
                  </a:lnTo>
                  <a:lnTo>
                    <a:pt x="64943" y="0"/>
                  </a:lnTo>
                  <a:lnTo>
                    <a:pt x="64943" y="36519"/>
                  </a:lnTo>
                  <a:lnTo>
                    <a:pt x="0" y="36519"/>
                  </a:lnTo>
                  <a:lnTo>
                    <a:pt x="0" y="6610010"/>
                  </a:lnTo>
                  <a:lnTo>
                    <a:pt x="129887" y="6610010"/>
                  </a:lnTo>
                  <a:lnTo>
                    <a:pt x="129887" y="5331831"/>
                  </a:lnTo>
                  <a:lnTo>
                    <a:pt x="2337958" y="5331831"/>
                  </a:lnTo>
                  <a:lnTo>
                    <a:pt x="2337958" y="6610010"/>
                  </a:lnTo>
                  <a:lnTo>
                    <a:pt x="2467844" y="6610010"/>
                  </a:lnTo>
                  <a:lnTo>
                    <a:pt x="2467844" y="5331831"/>
                  </a:lnTo>
                  <a:lnTo>
                    <a:pt x="4675915" y="5331831"/>
                  </a:lnTo>
                  <a:lnTo>
                    <a:pt x="4675915" y="6610010"/>
                  </a:lnTo>
                  <a:lnTo>
                    <a:pt x="4805802" y="6610010"/>
                  </a:lnTo>
                  <a:lnTo>
                    <a:pt x="4805802" y="5331831"/>
                  </a:lnTo>
                  <a:lnTo>
                    <a:pt x="7013873" y="5331831"/>
                  </a:lnTo>
                  <a:lnTo>
                    <a:pt x="7013873" y="6610010"/>
                  </a:lnTo>
                  <a:lnTo>
                    <a:pt x="7143759" y="6610010"/>
                  </a:lnTo>
                  <a:lnTo>
                    <a:pt x="7143759" y="5331831"/>
                  </a:lnTo>
                  <a:lnTo>
                    <a:pt x="9351831" y="5331831"/>
                  </a:lnTo>
                  <a:lnTo>
                    <a:pt x="9351831" y="6610010"/>
                  </a:lnTo>
                  <a:lnTo>
                    <a:pt x="9481717" y="6610010"/>
                  </a:lnTo>
                  <a:lnTo>
                    <a:pt x="9481717" y="5331831"/>
                  </a:lnTo>
                  <a:lnTo>
                    <a:pt x="11754731" y="5331831"/>
                  </a:lnTo>
                  <a:lnTo>
                    <a:pt x="11754731" y="5258793"/>
                  </a:lnTo>
                  <a:lnTo>
                    <a:pt x="9481717" y="5258793"/>
                  </a:lnTo>
                  <a:lnTo>
                    <a:pt x="9481717" y="4017133"/>
                  </a:lnTo>
                  <a:lnTo>
                    <a:pt x="11754731" y="4017133"/>
                  </a:lnTo>
                  <a:lnTo>
                    <a:pt x="11754731" y="3944094"/>
                  </a:lnTo>
                  <a:lnTo>
                    <a:pt x="9481717" y="3944094"/>
                  </a:lnTo>
                  <a:lnTo>
                    <a:pt x="9481717" y="2702435"/>
                  </a:lnTo>
                  <a:lnTo>
                    <a:pt x="11754731" y="2702435"/>
                  </a:lnTo>
                  <a:lnTo>
                    <a:pt x="11754731" y="2629396"/>
                  </a:lnTo>
                  <a:lnTo>
                    <a:pt x="9481717" y="2629396"/>
                  </a:lnTo>
                  <a:lnTo>
                    <a:pt x="9481717" y="1387737"/>
                  </a:lnTo>
                  <a:lnTo>
                    <a:pt x="11754731" y="1387737"/>
                  </a:lnTo>
                  <a:lnTo>
                    <a:pt x="11754731" y="1314698"/>
                  </a:lnTo>
                  <a:lnTo>
                    <a:pt x="9481717" y="1314698"/>
                  </a:lnTo>
                  <a:lnTo>
                    <a:pt x="9481717" y="73039"/>
                  </a:lnTo>
                  <a:lnTo>
                    <a:pt x="11754731" y="73039"/>
                  </a:lnTo>
                  <a:close/>
                  <a:moveTo>
                    <a:pt x="2467844" y="1314698"/>
                  </a:moveTo>
                  <a:lnTo>
                    <a:pt x="2467844" y="73039"/>
                  </a:lnTo>
                  <a:lnTo>
                    <a:pt x="4675915" y="73039"/>
                  </a:lnTo>
                  <a:lnTo>
                    <a:pt x="4675915" y="1314698"/>
                  </a:lnTo>
                  <a:lnTo>
                    <a:pt x="2467844" y="1314698"/>
                  </a:lnTo>
                  <a:close/>
                  <a:moveTo>
                    <a:pt x="4675915" y="1387737"/>
                  </a:moveTo>
                  <a:lnTo>
                    <a:pt x="4675915" y="2629396"/>
                  </a:lnTo>
                  <a:lnTo>
                    <a:pt x="2467844" y="2629396"/>
                  </a:lnTo>
                  <a:lnTo>
                    <a:pt x="2467844" y="1387737"/>
                  </a:lnTo>
                  <a:lnTo>
                    <a:pt x="4675915" y="1387737"/>
                  </a:lnTo>
                  <a:close/>
                  <a:moveTo>
                    <a:pt x="2337958" y="1314698"/>
                  </a:moveTo>
                  <a:lnTo>
                    <a:pt x="129887" y="1314698"/>
                  </a:lnTo>
                  <a:lnTo>
                    <a:pt x="129887" y="73039"/>
                  </a:lnTo>
                  <a:lnTo>
                    <a:pt x="2337958" y="73039"/>
                  </a:lnTo>
                  <a:lnTo>
                    <a:pt x="2337958" y="1314698"/>
                  </a:lnTo>
                  <a:close/>
                  <a:moveTo>
                    <a:pt x="2337958" y="1387737"/>
                  </a:moveTo>
                  <a:lnTo>
                    <a:pt x="2337958" y="2629396"/>
                  </a:lnTo>
                  <a:lnTo>
                    <a:pt x="129887" y="2629396"/>
                  </a:lnTo>
                  <a:lnTo>
                    <a:pt x="129887" y="1387737"/>
                  </a:lnTo>
                  <a:lnTo>
                    <a:pt x="2337958" y="1387737"/>
                  </a:lnTo>
                  <a:close/>
                  <a:moveTo>
                    <a:pt x="2337958" y="2702435"/>
                  </a:moveTo>
                  <a:lnTo>
                    <a:pt x="2337958" y="3944094"/>
                  </a:lnTo>
                  <a:lnTo>
                    <a:pt x="129887" y="3944094"/>
                  </a:lnTo>
                  <a:lnTo>
                    <a:pt x="129887" y="2702435"/>
                  </a:lnTo>
                  <a:lnTo>
                    <a:pt x="2337958" y="2702435"/>
                  </a:lnTo>
                  <a:close/>
                  <a:moveTo>
                    <a:pt x="2467844" y="2702435"/>
                  </a:moveTo>
                  <a:lnTo>
                    <a:pt x="4675915" y="2702435"/>
                  </a:lnTo>
                  <a:lnTo>
                    <a:pt x="4675915" y="3944094"/>
                  </a:lnTo>
                  <a:lnTo>
                    <a:pt x="2467844" y="3944094"/>
                  </a:lnTo>
                  <a:lnTo>
                    <a:pt x="2467844" y="2702435"/>
                  </a:lnTo>
                  <a:close/>
                  <a:moveTo>
                    <a:pt x="4805802" y="2702435"/>
                  </a:moveTo>
                  <a:lnTo>
                    <a:pt x="7013873" y="2702435"/>
                  </a:lnTo>
                  <a:lnTo>
                    <a:pt x="7013873" y="3944094"/>
                  </a:lnTo>
                  <a:lnTo>
                    <a:pt x="4805802" y="3944094"/>
                  </a:lnTo>
                  <a:lnTo>
                    <a:pt x="4805802" y="2702435"/>
                  </a:lnTo>
                  <a:close/>
                  <a:moveTo>
                    <a:pt x="4805802" y="2629396"/>
                  </a:moveTo>
                  <a:lnTo>
                    <a:pt x="4805802" y="1387737"/>
                  </a:lnTo>
                  <a:lnTo>
                    <a:pt x="7013873" y="1387737"/>
                  </a:lnTo>
                  <a:lnTo>
                    <a:pt x="7013873" y="2629396"/>
                  </a:lnTo>
                  <a:lnTo>
                    <a:pt x="4805802" y="2629396"/>
                  </a:lnTo>
                  <a:close/>
                  <a:moveTo>
                    <a:pt x="4805802" y="1314698"/>
                  </a:moveTo>
                  <a:lnTo>
                    <a:pt x="4805802" y="73039"/>
                  </a:lnTo>
                  <a:lnTo>
                    <a:pt x="7013873" y="73039"/>
                  </a:lnTo>
                  <a:lnTo>
                    <a:pt x="7013873" y="1314698"/>
                  </a:lnTo>
                  <a:lnTo>
                    <a:pt x="4805802" y="1314698"/>
                  </a:lnTo>
                  <a:close/>
                  <a:moveTo>
                    <a:pt x="129887" y="5258793"/>
                  </a:moveTo>
                  <a:lnTo>
                    <a:pt x="129887" y="4017133"/>
                  </a:lnTo>
                  <a:lnTo>
                    <a:pt x="2337958" y="4017133"/>
                  </a:lnTo>
                  <a:lnTo>
                    <a:pt x="2337958" y="5258793"/>
                  </a:lnTo>
                  <a:lnTo>
                    <a:pt x="129887" y="5258793"/>
                  </a:lnTo>
                  <a:close/>
                  <a:moveTo>
                    <a:pt x="2467844" y="5258793"/>
                  </a:moveTo>
                  <a:lnTo>
                    <a:pt x="2467844" y="4017133"/>
                  </a:lnTo>
                  <a:lnTo>
                    <a:pt x="4675915" y="4017133"/>
                  </a:lnTo>
                  <a:lnTo>
                    <a:pt x="4675915" y="5258793"/>
                  </a:lnTo>
                  <a:lnTo>
                    <a:pt x="2467844" y="5258793"/>
                  </a:lnTo>
                  <a:close/>
                  <a:moveTo>
                    <a:pt x="4805802" y="5258793"/>
                  </a:moveTo>
                  <a:lnTo>
                    <a:pt x="4805802" y="4017133"/>
                  </a:lnTo>
                  <a:lnTo>
                    <a:pt x="7013873" y="4017133"/>
                  </a:lnTo>
                  <a:lnTo>
                    <a:pt x="7013873" y="5258793"/>
                  </a:lnTo>
                  <a:lnTo>
                    <a:pt x="4805802" y="5258793"/>
                  </a:lnTo>
                  <a:close/>
                  <a:moveTo>
                    <a:pt x="9351831" y="5258793"/>
                  </a:moveTo>
                  <a:lnTo>
                    <a:pt x="7143759" y="5258793"/>
                  </a:lnTo>
                  <a:lnTo>
                    <a:pt x="7143759" y="4017133"/>
                  </a:lnTo>
                  <a:lnTo>
                    <a:pt x="9351831" y="4017133"/>
                  </a:lnTo>
                  <a:lnTo>
                    <a:pt x="9351831" y="5258793"/>
                  </a:lnTo>
                  <a:close/>
                  <a:moveTo>
                    <a:pt x="9351831" y="3944094"/>
                  </a:moveTo>
                  <a:lnTo>
                    <a:pt x="7143759" y="3944094"/>
                  </a:lnTo>
                  <a:lnTo>
                    <a:pt x="7143759" y="2702435"/>
                  </a:lnTo>
                  <a:lnTo>
                    <a:pt x="9351831" y="2702435"/>
                  </a:lnTo>
                  <a:lnTo>
                    <a:pt x="9351831" y="3944094"/>
                  </a:lnTo>
                  <a:close/>
                  <a:moveTo>
                    <a:pt x="9351831" y="2629396"/>
                  </a:moveTo>
                  <a:lnTo>
                    <a:pt x="7143759" y="2629396"/>
                  </a:lnTo>
                  <a:lnTo>
                    <a:pt x="7143759" y="1387737"/>
                  </a:lnTo>
                  <a:lnTo>
                    <a:pt x="9351831" y="1387737"/>
                  </a:lnTo>
                  <a:lnTo>
                    <a:pt x="9351831" y="2629396"/>
                  </a:lnTo>
                  <a:close/>
                  <a:moveTo>
                    <a:pt x="9351831" y="1314698"/>
                  </a:moveTo>
                  <a:lnTo>
                    <a:pt x="7143759" y="1314698"/>
                  </a:lnTo>
                  <a:lnTo>
                    <a:pt x="7143759" y="73039"/>
                  </a:lnTo>
                  <a:lnTo>
                    <a:pt x="9351831" y="73039"/>
                  </a:lnTo>
                  <a:lnTo>
                    <a:pt x="9351831" y="1314698"/>
                  </a:lnTo>
                  <a:close/>
                </a:path>
              </a:pathLst>
            </a:custGeom>
            <a:solidFill>
              <a:srgbClr val="E1DFDF">
                <a:alpha val="3490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46357" y="4619879"/>
            <a:ext cx="3645248" cy="3217985"/>
            <a:chOff x="0" y="0"/>
            <a:chExt cx="960065" cy="8475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57354" y="4397803"/>
            <a:ext cx="3645248" cy="3217985"/>
            <a:chOff x="0" y="0"/>
            <a:chExt cx="960065" cy="8475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BÀI VIẾT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56157" y="4119339"/>
            <a:ext cx="2312816" cy="761127"/>
          </a:xfrm>
          <a:custGeom>
            <a:avLst/>
            <a:gdLst/>
            <a:ahLst/>
            <a:cxnLst/>
            <a:rect r="r" b="b" t="t" l="l"/>
            <a:pathLst>
              <a:path h="761127" w="2312816">
                <a:moveTo>
                  <a:pt x="0" y="0"/>
                </a:moveTo>
                <a:lnTo>
                  <a:pt x="2312816" y="0"/>
                </a:lnTo>
                <a:lnTo>
                  <a:pt x="2312816" y="761127"/>
                </a:lnTo>
                <a:lnTo>
                  <a:pt x="0" y="76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7779" y="1328143"/>
            <a:ext cx="9860775" cy="165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b="true" sz="95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BLOG CÁ NHÂN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08778" y="4619879"/>
            <a:ext cx="3645248" cy="3217985"/>
            <a:chOff x="0" y="0"/>
            <a:chExt cx="960065" cy="8475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67779" y="4499903"/>
            <a:ext cx="3478125" cy="3217985"/>
            <a:chOff x="0" y="0"/>
            <a:chExt cx="916049" cy="8475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6049" cy="847535"/>
            </a:xfrm>
            <a:custGeom>
              <a:avLst/>
              <a:gdLst/>
              <a:ahLst/>
              <a:cxnLst/>
              <a:rect r="r" b="b" t="t" l="l"/>
              <a:pathLst>
                <a:path h="847535" w="916049">
                  <a:moveTo>
                    <a:pt x="0" y="0"/>
                  </a:moveTo>
                  <a:lnTo>
                    <a:pt x="916049" y="0"/>
                  </a:lnTo>
                  <a:lnTo>
                    <a:pt x="916049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916049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 u="sng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THÀNH VIÊN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22333" y="3787680"/>
            <a:ext cx="1249786" cy="1220246"/>
          </a:xfrm>
          <a:custGeom>
            <a:avLst/>
            <a:gdLst/>
            <a:ahLst/>
            <a:cxnLst/>
            <a:rect r="r" b="b" t="t" l="l"/>
            <a:pathLst>
              <a:path h="1220246" w="1249786">
                <a:moveTo>
                  <a:pt x="0" y="0"/>
                </a:moveTo>
                <a:lnTo>
                  <a:pt x="1249786" y="0"/>
                </a:lnTo>
                <a:lnTo>
                  <a:pt x="1249786" y="1220246"/>
                </a:lnTo>
                <a:lnTo>
                  <a:pt x="0" y="122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614052" y="4619879"/>
            <a:ext cx="3645248" cy="3217985"/>
            <a:chOff x="0" y="0"/>
            <a:chExt cx="960065" cy="8475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05930" y="4499903"/>
            <a:ext cx="3645248" cy="3217985"/>
            <a:chOff x="0" y="0"/>
            <a:chExt cx="960065" cy="8475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LIÊN HỆ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824241" y="3898869"/>
            <a:ext cx="1249786" cy="1202067"/>
          </a:xfrm>
          <a:custGeom>
            <a:avLst/>
            <a:gdLst/>
            <a:ahLst/>
            <a:cxnLst/>
            <a:rect r="r" b="b" t="t" l="l"/>
            <a:pathLst>
              <a:path h="1202067" w="1249786">
                <a:moveTo>
                  <a:pt x="0" y="0"/>
                </a:moveTo>
                <a:lnTo>
                  <a:pt x="1249786" y="0"/>
                </a:lnTo>
                <a:lnTo>
                  <a:pt x="1249786" y="1202067"/>
                </a:lnTo>
                <a:lnTo>
                  <a:pt x="0" y="1202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96469" y="788619"/>
            <a:ext cx="889887" cy="878561"/>
          </a:xfrm>
          <a:custGeom>
            <a:avLst/>
            <a:gdLst/>
            <a:ahLst/>
            <a:cxnLst/>
            <a:rect r="r" b="b" t="t" l="l"/>
            <a:pathLst>
              <a:path h="878561" w="889887">
                <a:moveTo>
                  <a:pt x="0" y="0"/>
                </a:moveTo>
                <a:lnTo>
                  <a:pt x="889887" y="0"/>
                </a:lnTo>
                <a:lnTo>
                  <a:pt x="889887" y="878561"/>
                </a:lnTo>
                <a:lnTo>
                  <a:pt x="0" y="878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9928809">
            <a:off x="4717729" y="405765"/>
            <a:ext cx="2747636" cy="2522830"/>
          </a:xfrm>
          <a:custGeom>
            <a:avLst/>
            <a:gdLst/>
            <a:ahLst/>
            <a:cxnLst/>
            <a:rect r="r" b="b" t="t" l="l"/>
            <a:pathLst>
              <a:path h="2522830" w="2747636">
                <a:moveTo>
                  <a:pt x="0" y="0"/>
                </a:moveTo>
                <a:lnTo>
                  <a:pt x="2747637" y="0"/>
                </a:lnTo>
                <a:lnTo>
                  <a:pt x="2747637" y="2522830"/>
                </a:lnTo>
                <a:lnTo>
                  <a:pt x="0" y="252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82357">
            <a:off x="8858378" y="2619266"/>
            <a:ext cx="3540780" cy="721032"/>
          </a:xfrm>
          <a:custGeom>
            <a:avLst/>
            <a:gdLst/>
            <a:ahLst/>
            <a:cxnLst/>
            <a:rect r="r" b="b" t="t" l="l"/>
            <a:pathLst>
              <a:path h="721032" w="3540780">
                <a:moveTo>
                  <a:pt x="0" y="0"/>
                </a:moveTo>
                <a:lnTo>
                  <a:pt x="3540780" y="0"/>
                </a:lnTo>
                <a:lnTo>
                  <a:pt x="3540780" y="721032"/>
                </a:lnTo>
                <a:lnTo>
                  <a:pt x="0" y="721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71198" y="4619879"/>
            <a:ext cx="3645248" cy="3217985"/>
            <a:chOff x="0" y="0"/>
            <a:chExt cx="960065" cy="8475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60065" cy="847535"/>
            </a:xfrm>
            <a:custGeom>
              <a:avLst/>
              <a:gdLst/>
              <a:ahLst/>
              <a:cxnLst/>
              <a:rect r="r" b="b" t="t" l="l"/>
              <a:pathLst>
                <a:path h="847535" w="960065">
                  <a:moveTo>
                    <a:pt x="0" y="0"/>
                  </a:moveTo>
                  <a:lnTo>
                    <a:pt x="960065" y="0"/>
                  </a:lnTo>
                  <a:lnTo>
                    <a:pt x="960065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CC75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960065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4499903"/>
            <a:ext cx="3779624" cy="3217985"/>
            <a:chOff x="0" y="0"/>
            <a:chExt cx="995457" cy="8475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5457" cy="847535"/>
            </a:xfrm>
            <a:custGeom>
              <a:avLst/>
              <a:gdLst/>
              <a:ahLst/>
              <a:cxnLst/>
              <a:rect r="r" b="b" t="t" l="l"/>
              <a:pathLst>
                <a:path h="847535" w="995457">
                  <a:moveTo>
                    <a:pt x="0" y="0"/>
                  </a:moveTo>
                  <a:lnTo>
                    <a:pt x="995457" y="0"/>
                  </a:lnTo>
                  <a:lnTo>
                    <a:pt x="995457" y="847535"/>
                  </a:lnTo>
                  <a:lnTo>
                    <a:pt x="0" y="847535"/>
                  </a:lnTo>
                  <a:close/>
                </a:path>
              </a:pathLst>
            </a:custGeom>
            <a:solidFill>
              <a:srgbClr val="FDEF9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995457" cy="9142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TRANG CHỦ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828407" y="3898869"/>
            <a:ext cx="878348" cy="1110555"/>
          </a:xfrm>
          <a:custGeom>
            <a:avLst/>
            <a:gdLst/>
            <a:ahLst/>
            <a:cxnLst/>
            <a:rect r="r" b="b" t="t" l="l"/>
            <a:pathLst>
              <a:path h="1110555" w="878348">
                <a:moveTo>
                  <a:pt x="0" y="0"/>
                </a:moveTo>
                <a:lnTo>
                  <a:pt x="878349" y="0"/>
                </a:lnTo>
                <a:lnTo>
                  <a:pt x="878349" y="1110555"/>
                </a:lnTo>
                <a:lnTo>
                  <a:pt x="0" y="1110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7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82328" cy="243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5922" y="2713891"/>
            <a:ext cx="7779776" cy="4851678"/>
            <a:chOff x="0" y="0"/>
            <a:chExt cx="10373035" cy="64689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491"/>
              <a:ext cx="10373035" cy="213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439"/>
                </a:lnSpc>
              </a:pPr>
              <a:r>
                <a:rPr lang="en-US" b="true" sz="95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Giới thiệu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81080" y="3761901"/>
              <a:ext cx="8391954" cy="270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Thuyết trình</a:t>
              </a: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Tóm tắt nội dung</a:t>
              </a: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Chạy Demo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48879"/>
              <a:ext cx="1037303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38971" y="1526882"/>
            <a:ext cx="6703869" cy="7061460"/>
            <a:chOff x="0" y="0"/>
            <a:chExt cx="2008343" cy="21154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1910" y="43180"/>
              <a:ext cx="1960083" cy="2067210"/>
            </a:xfrm>
            <a:custGeom>
              <a:avLst/>
              <a:gdLst/>
              <a:ahLst/>
              <a:cxnLst/>
              <a:rect r="r" b="b" t="t" l="l"/>
              <a:pathLst>
                <a:path h="2067210" w="1960083">
                  <a:moveTo>
                    <a:pt x="0" y="0"/>
                  </a:moveTo>
                  <a:lnTo>
                    <a:pt x="1960083" y="0"/>
                  </a:lnTo>
                  <a:lnTo>
                    <a:pt x="1960083" y="2067210"/>
                  </a:lnTo>
                  <a:lnTo>
                    <a:pt x="0" y="2067210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560" y="35560"/>
              <a:ext cx="1972783" cy="2079910"/>
            </a:xfrm>
            <a:custGeom>
              <a:avLst/>
              <a:gdLst/>
              <a:ahLst/>
              <a:cxnLst/>
              <a:rect r="r" b="b" t="t" l="l"/>
              <a:pathLst>
                <a:path h="2079910" w="1972783">
                  <a:moveTo>
                    <a:pt x="1972783" y="2079910"/>
                  </a:moveTo>
                  <a:lnTo>
                    <a:pt x="0" y="2079910"/>
                  </a:lnTo>
                  <a:lnTo>
                    <a:pt x="0" y="0"/>
                  </a:lnTo>
                  <a:lnTo>
                    <a:pt x="1972783" y="0"/>
                  </a:lnTo>
                  <a:lnTo>
                    <a:pt x="1972783" y="2079910"/>
                  </a:lnTo>
                  <a:close/>
                  <a:moveTo>
                    <a:pt x="12700" y="2067210"/>
                  </a:moveTo>
                  <a:lnTo>
                    <a:pt x="1960083" y="2067210"/>
                  </a:lnTo>
                  <a:lnTo>
                    <a:pt x="1960083" y="12700"/>
                  </a:lnTo>
                  <a:lnTo>
                    <a:pt x="12700" y="12700"/>
                  </a:lnTo>
                  <a:lnTo>
                    <a:pt x="12700" y="2067210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60083" cy="2067210"/>
            </a:xfrm>
            <a:custGeom>
              <a:avLst/>
              <a:gdLst/>
              <a:ahLst/>
              <a:cxnLst/>
              <a:rect r="r" b="b" t="t" l="l"/>
              <a:pathLst>
                <a:path h="2067210" w="1960083">
                  <a:moveTo>
                    <a:pt x="0" y="0"/>
                  </a:moveTo>
                  <a:lnTo>
                    <a:pt x="1960083" y="0"/>
                  </a:lnTo>
                  <a:lnTo>
                    <a:pt x="1960083" y="2067210"/>
                  </a:lnTo>
                  <a:lnTo>
                    <a:pt x="0" y="2067210"/>
                  </a:lnTo>
                  <a:close/>
                </a:path>
              </a:pathLst>
            </a:custGeom>
            <a:solidFill>
              <a:srgbClr val="CBE9A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68497">
            <a:off x="11870580" y="2387393"/>
            <a:ext cx="3536964" cy="35369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822282" y="5685328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22282" y="6373901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22282" y="7070816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86613">
            <a:off x="14621258" y="1763555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735637">
            <a:off x="10806665" y="4657677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0" y="0"/>
                </a:lnTo>
                <a:lnTo>
                  <a:pt x="1232830" y="1770383"/>
                </a:lnTo>
                <a:lnTo>
                  <a:pt x="0" y="1770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94001" y="925371"/>
            <a:ext cx="951481" cy="1203022"/>
          </a:xfrm>
          <a:custGeom>
            <a:avLst/>
            <a:gdLst/>
            <a:ahLst/>
            <a:cxnLst/>
            <a:rect r="r" b="b" t="t" l="l"/>
            <a:pathLst>
              <a:path h="1203022" w="951481">
                <a:moveTo>
                  <a:pt x="0" y="0"/>
                </a:moveTo>
                <a:lnTo>
                  <a:pt x="951481" y="0"/>
                </a:lnTo>
                <a:lnTo>
                  <a:pt x="951481" y="1203022"/>
                </a:lnTo>
                <a:lnTo>
                  <a:pt x="0" y="120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736057" y="6615778"/>
            <a:ext cx="5806010" cy="1315600"/>
            <a:chOff x="0" y="0"/>
            <a:chExt cx="7741346" cy="175413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85725"/>
              <a:ext cx="7741346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b="true" sz="49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NGUYỄN ĐỨC HIỆP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140881"/>
              <a:ext cx="7741346" cy="613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Trưởng dự án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745910" y="9085792"/>
            <a:ext cx="2796181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11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7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82328" cy="243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5922" y="2713891"/>
            <a:ext cx="7779776" cy="4851678"/>
            <a:chOff x="0" y="0"/>
            <a:chExt cx="10373035" cy="64689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491"/>
              <a:ext cx="10373035" cy="213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439"/>
                </a:lnSpc>
              </a:pPr>
              <a:r>
                <a:rPr lang="en-US" b="true" sz="95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Giới thiệu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81080" y="3761901"/>
              <a:ext cx="8391954" cy="270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70"/>
                </a:lnSpc>
              </a:pP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Tìm nội dung </a:t>
              </a: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Làm code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48879"/>
              <a:ext cx="1037303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526882"/>
            <a:ext cx="7798840" cy="7025617"/>
            <a:chOff x="0" y="0"/>
            <a:chExt cx="2336374" cy="21047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1910" y="4318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560" y="35560"/>
              <a:ext cx="2300814" cy="2069172"/>
            </a:xfrm>
            <a:custGeom>
              <a:avLst/>
              <a:gdLst/>
              <a:ahLst/>
              <a:cxnLst/>
              <a:rect r="r" b="b" t="t" l="l"/>
              <a:pathLst>
                <a:path h="2069172" w="2300814">
                  <a:moveTo>
                    <a:pt x="2300814" y="2069172"/>
                  </a:moveTo>
                  <a:lnTo>
                    <a:pt x="0" y="2069172"/>
                  </a:lnTo>
                  <a:lnTo>
                    <a:pt x="0" y="0"/>
                  </a:lnTo>
                  <a:lnTo>
                    <a:pt x="2300814" y="0"/>
                  </a:lnTo>
                  <a:lnTo>
                    <a:pt x="2300814" y="2069172"/>
                  </a:lnTo>
                  <a:close/>
                  <a:moveTo>
                    <a:pt x="12700" y="2056472"/>
                  </a:moveTo>
                  <a:lnTo>
                    <a:pt x="2288114" y="2056472"/>
                  </a:lnTo>
                  <a:lnTo>
                    <a:pt x="2288114" y="12700"/>
                  </a:lnTo>
                  <a:lnTo>
                    <a:pt x="12700" y="12700"/>
                  </a:lnTo>
                  <a:lnTo>
                    <a:pt x="1270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CBE9A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68497">
            <a:off x="11870580" y="2387393"/>
            <a:ext cx="3536964" cy="35369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822282" y="6373901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22282" y="7070816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86613">
            <a:off x="14621258" y="1763555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35637">
            <a:off x="10806665" y="4657677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0" y="0"/>
                </a:lnTo>
                <a:lnTo>
                  <a:pt x="1232830" y="1770383"/>
                </a:lnTo>
                <a:lnTo>
                  <a:pt x="0" y="1770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294001" y="925371"/>
            <a:ext cx="951481" cy="1203022"/>
          </a:xfrm>
          <a:custGeom>
            <a:avLst/>
            <a:gdLst/>
            <a:ahLst/>
            <a:cxnLst/>
            <a:rect r="r" b="b" t="t" l="l"/>
            <a:pathLst>
              <a:path h="1203022" w="951481">
                <a:moveTo>
                  <a:pt x="0" y="0"/>
                </a:moveTo>
                <a:lnTo>
                  <a:pt x="951481" y="0"/>
                </a:lnTo>
                <a:lnTo>
                  <a:pt x="951481" y="1203022"/>
                </a:lnTo>
                <a:lnTo>
                  <a:pt x="0" y="120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144000" y="6615778"/>
            <a:ext cx="7577284" cy="1315600"/>
            <a:chOff x="0" y="0"/>
            <a:chExt cx="10103045" cy="17541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85725"/>
              <a:ext cx="10103045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b="true" sz="49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HOÀNG VIỆT HÙNG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40881"/>
              <a:ext cx="10103045" cy="613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Phó </a:t>
              </a: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dự án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45910" y="9085792"/>
            <a:ext cx="2796181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11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7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82328" cy="243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5922" y="2713891"/>
            <a:ext cx="7779776" cy="4851678"/>
            <a:chOff x="0" y="0"/>
            <a:chExt cx="10373035" cy="64689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491"/>
              <a:ext cx="10373035" cy="213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439"/>
                </a:lnSpc>
              </a:pPr>
              <a:r>
                <a:rPr lang="en-US" b="true" sz="95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Giới thiệu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81080" y="3761901"/>
              <a:ext cx="8391954" cy="270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70"/>
                </a:lnSpc>
              </a:pP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Tìm nội dung </a:t>
              </a: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Làm code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48879"/>
              <a:ext cx="1037303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526882"/>
            <a:ext cx="7798840" cy="7025617"/>
            <a:chOff x="0" y="0"/>
            <a:chExt cx="2336374" cy="21047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1910" y="4318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560" y="35560"/>
              <a:ext cx="2300814" cy="2069172"/>
            </a:xfrm>
            <a:custGeom>
              <a:avLst/>
              <a:gdLst/>
              <a:ahLst/>
              <a:cxnLst/>
              <a:rect r="r" b="b" t="t" l="l"/>
              <a:pathLst>
                <a:path h="2069172" w="2300814">
                  <a:moveTo>
                    <a:pt x="2300814" y="2069172"/>
                  </a:moveTo>
                  <a:lnTo>
                    <a:pt x="0" y="2069172"/>
                  </a:lnTo>
                  <a:lnTo>
                    <a:pt x="0" y="0"/>
                  </a:lnTo>
                  <a:lnTo>
                    <a:pt x="2300814" y="0"/>
                  </a:lnTo>
                  <a:lnTo>
                    <a:pt x="2300814" y="2069172"/>
                  </a:lnTo>
                  <a:close/>
                  <a:moveTo>
                    <a:pt x="12700" y="2056472"/>
                  </a:moveTo>
                  <a:lnTo>
                    <a:pt x="2288114" y="2056472"/>
                  </a:lnTo>
                  <a:lnTo>
                    <a:pt x="2288114" y="12700"/>
                  </a:lnTo>
                  <a:lnTo>
                    <a:pt x="12700" y="12700"/>
                  </a:lnTo>
                  <a:lnTo>
                    <a:pt x="1270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CBE9A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68497">
            <a:off x="11525519" y="2802068"/>
            <a:ext cx="3536964" cy="35369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2430" r="-4860" b="-243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822282" y="6373901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22282" y="7070816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86613">
            <a:off x="14621258" y="1763555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35637">
            <a:off x="10806665" y="4657677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0" y="0"/>
                </a:lnTo>
                <a:lnTo>
                  <a:pt x="1232830" y="1770383"/>
                </a:lnTo>
                <a:lnTo>
                  <a:pt x="0" y="1770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294001" y="925371"/>
            <a:ext cx="951481" cy="1203022"/>
          </a:xfrm>
          <a:custGeom>
            <a:avLst/>
            <a:gdLst/>
            <a:ahLst/>
            <a:cxnLst/>
            <a:rect r="r" b="b" t="t" l="l"/>
            <a:pathLst>
              <a:path h="1203022" w="951481">
                <a:moveTo>
                  <a:pt x="0" y="0"/>
                </a:moveTo>
                <a:lnTo>
                  <a:pt x="951481" y="0"/>
                </a:lnTo>
                <a:lnTo>
                  <a:pt x="951481" y="1203022"/>
                </a:lnTo>
                <a:lnTo>
                  <a:pt x="0" y="120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144000" y="6615778"/>
            <a:ext cx="7577284" cy="1315600"/>
            <a:chOff x="0" y="0"/>
            <a:chExt cx="10103045" cy="17541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85725"/>
              <a:ext cx="10103045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b="true" sz="49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NGUYỄN KHÁNH LY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40881"/>
              <a:ext cx="10103045" cy="613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Phó </a:t>
              </a: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dự án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45910" y="9085792"/>
            <a:ext cx="2796181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11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7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3804" y="467352"/>
            <a:ext cx="17260392" cy="9352296"/>
            <a:chOff x="0" y="0"/>
            <a:chExt cx="4482328" cy="2428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2328" cy="2428685"/>
            </a:xfrm>
            <a:custGeom>
              <a:avLst/>
              <a:gdLst/>
              <a:ahLst/>
              <a:cxnLst/>
              <a:rect r="r" b="b" t="t" l="l"/>
              <a:pathLst>
                <a:path h="2428685" w="4482328">
                  <a:moveTo>
                    <a:pt x="22427" y="0"/>
                  </a:moveTo>
                  <a:lnTo>
                    <a:pt x="4459901" y="0"/>
                  </a:lnTo>
                  <a:cubicBezTo>
                    <a:pt x="4472287" y="0"/>
                    <a:pt x="4482328" y="10041"/>
                    <a:pt x="4482328" y="22427"/>
                  </a:cubicBezTo>
                  <a:lnTo>
                    <a:pt x="4482328" y="2406258"/>
                  </a:lnTo>
                  <a:cubicBezTo>
                    <a:pt x="4482328" y="2412206"/>
                    <a:pt x="4479965" y="2417911"/>
                    <a:pt x="4475759" y="2422116"/>
                  </a:cubicBezTo>
                  <a:cubicBezTo>
                    <a:pt x="4471553" y="2426322"/>
                    <a:pt x="4465849" y="2428685"/>
                    <a:pt x="4459901" y="2428685"/>
                  </a:cubicBezTo>
                  <a:lnTo>
                    <a:pt x="22427" y="2428685"/>
                  </a:lnTo>
                  <a:cubicBezTo>
                    <a:pt x="10041" y="2428685"/>
                    <a:pt x="0" y="2418644"/>
                    <a:pt x="0" y="2406258"/>
                  </a:cubicBezTo>
                  <a:lnTo>
                    <a:pt x="0" y="22427"/>
                  </a:lnTo>
                  <a:cubicBezTo>
                    <a:pt x="0" y="16479"/>
                    <a:pt x="2363" y="10775"/>
                    <a:pt x="6569" y="6569"/>
                  </a:cubicBezTo>
                  <a:cubicBezTo>
                    <a:pt x="10775" y="2363"/>
                    <a:pt x="16479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482328" cy="2438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5922" y="2713891"/>
            <a:ext cx="7779776" cy="4851678"/>
            <a:chOff x="0" y="0"/>
            <a:chExt cx="10373035" cy="64689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491"/>
              <a:ext cx="10373035" cy="2138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439"/>
                </a:lnSpc>
              </a:pPr>
              <a:r>
                <a:rPr lang="en-US" b="true" sz="9599">
                  <a:solidFill>
                    <a:srgbClr val="000000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Giới thiệu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81080" y="3761901"/>
              <a:ext cx="8391954" cy="270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70"/>
                </a:lnSpc>
              </a:pP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Tìm nội dung </a:t>
              </a:r>
            </a:p>
            <a:p>
              <a:pPr algn="l">
                <a:lnSpc>
                  <a:spcPts val="56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Làm code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48879"/>
              <a:ext cx="1037303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526882"/>
            <a:ext cx="7798840" cy="7025617"/>
            <a:chOff x="0" y="0"/>
            <a:chExt cx="2336374" cy="21047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1910" y="4318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560" y="35560"/>
              <a:ext cx="2300814" cy="2069172"/>
            </a:xfrm>
            <a:custGeom>
              <a:avLst/>
              <a:gdLst/>
              <a:ahLst/>
              <a:cxnLst/>
              <a:rect r="r" b="b" t="t" l="l"/>
              <a:pathLst>
                <a:path h="2069172" w="2300814">
                  <a:moveTo>
                    <a:pt x="2300814" y="2069172"/>
                  </a:moveTo>
                  <a:lnTo>
                    <a:pt x="0" y="2069172"/>
                  </a:lnTo>
                  <a:lnTo>
                    <a:pt x="0" y="0"/>
                  </a:lnTo>
                  <a:lnTo>
                    <a:pt x="2300814" y="0"/>
                  </a:lnTo>
                  <a:lnTo>
                    <a:pt x="2300814" y="2069172"/>
                  </a:lnTo>
                  <a:close/>
                  <a:moveTo>
                    <a:pt x="12700" y="2056472"/>
                  </a:moveTo>
                  <a:lnTo>
                    <a:pt x="2288114" y="2056472"/>
                  </a:lnTo>
                  <a:lnTo>
                    <a:pt x="2288114" y="12700"/>
                  </a:lnTo>
                  <a:lnTo>
                    <a:pt x="12700" y="12700"/>
                  </a:lnTo>
                  <a:lnTo>
                    <a:pt x="12700" y="2056472"/>
                  </a:lnTo>
                  <a:close/>
                </a:path>
              </a:pathLst>
            </a:custGeom>
            <a:solidFill>
              <a:srgbClr val="1CA37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8114" cy="2056472"/>
            </a:xfrm>
            <a:custGeom>
              <a:avLst/>
              <a:gdLst/>
              <a:ahLst/>
              <a:cxnLst/>
              <a:rect r="r" b="b" t="t" l="l"/>
              <a:pathLst>
                <a:path h="2056472" w="2288114">
                  <a:moveTo>
                    <a:pt x="0" y="0"/>
                  </a:moveTo>
                  <a:lnTo>
                    <a:pt x="2288114" y="0"/>
                  </a:lnTo>
                  <a:lnTo>
                    <a:pt x="2288114" y="2056472"/>
                  </a:lnTo>
                  <a:lnTo>
                    <a:pt x="0" y="2056472"/>
                  </a:lnTo>
                  <a:close/>
                </a:path>
              </a:pathLst>
            </a:custGeom>
            <a:solidFill>
              <a:srgbClr val="CBE9A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68497">
            <a:off x="11525519" y="2802068"/>
            <a:ext cx="3536964" cy="35369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822282" y="6373901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22282" y="7070816"/>
            <a:ext cx="697141" cy="494745"/>
          </a:xfrm>
          <a:custGeom>
            <a:avLst/>
            <a:gdLst/>
            <a:ahLst/>
            <a:cxnLst/>
            <a:rect r="r" b="b" t="t" l="l"/>
            <a:pathLst>
              <a:path h="494745" w="697141">
                <a:moveTo>
                  <a:pt x="0" y="0"/>
                </a:moveTo>
                <a:lnTo>
                  <a:pt x="697141" y="0"/>
                </a:lnTo>
                <a:lnTo>
                  <a:pt x="697141" y="494745"/>
                </a:lnTo>
                <a:lnTo>
                  <a:pt x="0" y="49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256" t="-41501" r="-13175" b="-3947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86613">
            <a:off x="14621258" y="1763555"/>
            <a:ext cx="1572571" cy="1712701"/>
          </a:xfrm>
          <a:custGeom>
            <a:avLst/>
            <a:gdLst/>
            <a:ahLst/>
            <a:cxnLst/>
            <a:rect r="r" b="b" t="t" l="l"/>
            <a:pathLst>
              <a:path h="1712701" w="1572571">
                <a:moveTo>
                  <a:pt x="0" y="0"/>
                </a:moveTo>
                <a:lnTo>
                  <a:pt x="1572571" y="0"/>
                </a:lnTo>
                <a:lnTo>
                  <a:pt x="1572571" y="1712701"/>
                </a:lnTo>
                <a:lnTo>
                  <a:pt x="0" y="171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35637">
            <a:off x="10806665" y="4657677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0" y="0"/>
                </a:lnTo>
                <a:lnTo>
                  <a:pt x="1232830" y="1770383"/>
                </a:lnTo>
                <a:lnTo>
                  <a:pt x="0" y="1770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294001" y="925371"/>
            <a:ext cx="951481" cy="1203022"/>
          </a:xfrm>
          <a:custGeom>
            <a:avLst/>
            <a:gdLst/>
            <a:ahLst/>
            <a:cxnLst/>
            <a:rect r="r" b="b" t="t" l="l"/>
            <a:pathLst>
              <a:path h="1203022" w="951481">
                <a:moveTo>
                  <a:pt x="0" y="0"/>
                </a:moveTo>
                <a:lnTo>
                  <a:pt x="951481" y="0"/>
                </a:lnTo>
                <a:lnTo>
                  <a:pt x="951481" y="1203022"/>
                </a:lnTo>
                <a:lnTo>
                  <a:pt x="0" y="1203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144000" y="6615778"/>
            <a:ext cx="7577284" cy="1315600"/>
            <a:chOff x="0" y="0"/>
            <a:chExt cx="10103045" cy="17541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85725"/>
              <a:ext cx="10103045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ĐINH TUẤN ANH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40881"/>
              <a:ext cx="10103045" cy="613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Phó </a:t>
              </a:r>
              <a:r>
                <a:rPr lang="en-US" sz="280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dự án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45910" y="9085792"/>
            <a:ext cx="2796181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11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07" y="0"/>
            <a:ext cx="18293607" cy="10287000"/>
            <a:chOff x="0" y="0"/>
            <a:chExt cx="1149350" cy="1149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54731" cy="6610010"/>
            </a:xfrm>
            <a:custGeom>
              <a:avLst/>
              <a:gdLst/>
              <a:ahLst/>
              <a:cxnLst/>
              <a:rect r="r" b="b" t="t" l="l"/>
              <a:pathLst>
                <a:path h="6610010" w="11754731">
                  <a:moveTo>
                    <a:pt x="11754731" y="73039"/>
                  </a:moveTo>
                  <a:lnTo>
                    <a:pt x="11754731" y="0"/>
                  </a:lnTo>
                  <a:lnTo>
                    <a:pt x="64943" y="0"/>
                  </a:lnTo>
                  <a:lnTo>
                    <a:pt x="64943" y="36519"/>
                  </a:lnTo>
                  <a:lnTo>
                    <a:pt x="0" y="36519"/>
                  </a:lnTo>
                  <a:lnTo>
                    <a:pt x="0" y="6610010"/>
                  </a:lnTo>
                  <a:lnTo>
                    <a:pt x="129887" y="6610010"/>
                  </a:lnTo>
                  <a:lnTo>
                    <a:pt x="129887" y="5331831"/>
                  </a:lnTo>
                  <a:lnTo>
                    <a:pt x="2337958" y="5331831"/>
                  </a:lnTo>
                  <a:lnTo>
                    <a:pt x="2337958" y="6610010"/>
                  </a:lnTo>
                  <a:lnTo>
                    <a:pt x="2467844" y="6610010"/>
                  </a:lnTo>
                  <a:lnTo>
                    <a:pt x="2467844" y="5331831"/>
                  </a:lnTo>
                  <a:lnTo>
                    <a:pt x="4675915" y="5331831"/>
                  </a:lnTo>
                  <a:lnTo>
                    <a:pt x="4675915" y="6610010"/>
                  </a:lnTo>
                  <a:lnTo>
                    <a:pt x="4805802" y="6610010"/>
                  </a:lnTo>
                  <a:lnTo>
                    <a:pt x="4805802" y="5331831"/>
                  </a:lnTo>
                  <a:lnTo>
                    <a:pt x="7013873" y="5331831"/>
                  </a:lnTo>
                  <a:lnTo>
                    <a:pt x="7013873" y="6610010"/>
                  </a:lnTo>
                  <a:lnTo>
                    <a:pt x="7143759" y="6610010"/>
                  </a:lnTo>
                  <a:lnTo>
                    <a:pt x="7143759" y="5331831"/>
                  </a:lnTo>
                  <a:lnTo>
                    <a:pt x="9351831" y="5331831"/>
                  </a:lnTo>
                  <a:lnTo>
                    <a:pt x="9351831" y="6610010"/>
                  </a:lnTo>
                  <a:lnTo>
                    <a:pt x="9481717" y="6610010"/>
                  </a:lnTo>
                  <a:lnTo>
                    <a:pt x="9481717" y="5331831"/>
                  </a:lnTo>
                  <a:lnTo>
                    <a:pt x="11754731" y="5331831"/>
                  </a:lnTo>
                  <a:lnTo>
                    <a:pt x="11754731" y="5258793"/>
                  </a:lnTo>
                  <a:lnTo>
                    <a:pt x="9481717" y="5258793"/>
                  </a:lnTo>
                  <a:lnTo>
                    <a:pt x="9481717" y="4017133"/>
                  </a:lnTo>
                  <a:lnTo>
                    <a:pt x="11754731" y="4017133"/>
                  </a:lnTo>
                  <a:lnTo>
                    <a:pt x="11754731" y="3944094"/>
                  </a:lnTo>
                  <a:lnTo>
                    <a:pt x="9481717" y="3944094"/>
                  </a:lnTo>
                  <a:lnTo>
                    <a:pt x="9481717" y="2702435"/>
                  </a:lnTo>
                  <a:lnTo>
                    <a:pt x="11754731" y="2702435"/>
                  </a:lnTo>
                  <a:lnTo>
                    <a:pt x="11754731" y="2629396"/>
                  </a:lnTo>
                  <a:lnTo>
                    <a:pt x="9481717" y="2629396"/>
                  </a:lnTo>
                  <a:lnTo>
                    <a:pt x="9481717" y="1387737"/>
                  </a:lnTo>
                  <a:lnTo>
                    <a:pt x="11754731" y="1387737"/>
                  </a:lnTo>
                  <a:lnTo>
                    <a:pt x="11754731" y="1314698"/>
                  </a:lnTo>
                  <a:lnTo>
                    <a:pt x="9481717" y="1314698"/>
                  </a:lnTo>
                  <a:lnTo>
                    <a:pt x="9481717" y="73039"/>
                  </a:lnTo>
                  <a:lnTo>
                    <a:pt x="11754731" y="73039"/>
                  </a:lnTo>
                  <a:close/>
                  <a:moveTo>
                    <a:pt x="2467844" y="1314698"/>
                  </a:moveTo>
                  <a:lnTo>
                    <a:pt x="2467844" y="73039"/>
                  </a:lnTo>
                  <a:lnTo>
                    <a:pt x="4675915" y="73039"/>
                  </a:lnTo>
                  <a:lnTo>
                    <a:pt x="4675915" y="1314698"/>
                  </a:lnTo>
                  <a:lnTo>
                    <a:pt x="2467844" y="1314698"/>
                  </a:lnTo>
                  <a:close/>
                  <a:moveTo>
                    <a:pt x="4675915" y="1387737"/>
                  </a:moveTo>
                  <a:lnTo>
                    <a:pt x="4675915" y="2629396"/>
                  </a:lnTo>
                  <a:lnTo>
                    <a:pt x="2467844" y="2629396"/>
                  </a:lnTo>
                  <a:lnTo>
                    <a:pt x="2467844" y="1387737"/>
                  </a:lnTo>
                  <a:lnTo>
                    <a:pt x="4675915" y="1387737"/>
                  </a:lnTo>
                  <a:close/>
                  <a:moveTo>
                    <a:pt x="2337958" y="1314698"/>
                  </a:moveTo>
                  <a:lnTo>
                    <a:pt x="129887" y="1314698"/>
                  </a:lnTo>
                  <a:lnTo>
                    <a:pt x="129887" y="73039"/>
                  </a:lnTo>
                  <a:lnTo>
                    <a:pt x="2337958" y="73039"/>
                  </a:lnTo>
                  <a:lnTo>
                    <a:pt x="2337958" y="1314698"/>
                  </a:lnTo>
                  <a:close/>
                  <a:moveTo>
                    <a:pt x="2337958" y="1387737"/>
                  </a:moveTo>
                  <a:lnTo>
                    <a:pt x="2337958" y="2629396"/>
                  </a:lnTo>
                  <a:lnTo>
                    <a:pt x="129887" y="2629396"/>
                  </a:lnTo>
                  <a:lnTo>
                    <a:pt x="129887" y="1387737"/>
                  </a:lnTo>
                  <a:lnTo>
                    <a:pt x="2337958" y="1387737"/>
                  </a:lnTo>
                  <a:close/>
                  <a:moveTo>
                    <a:pt x="2337958" y="2702435"/>
                  </a:moveTo>
                  <a:lnTo>
                    <a:pt x="2337958" y="3944094"/>
                  </a:lnTo>
                  <a:lnTo>
                    <a:pt x="129887" y="3944094"/>
                  </a:lnTo>
                  <a:lnTo>
                    <a:pt x="129887" y="2702435"/>
                  </a:lnTo>
                  <a:lnTo>
                    <a:pt x="2337958" y="2702435"/>
                  </a:lnTo>
                  <a:close/>
                  <a:moveTo>
                    <a:pt x="2467844" y="2702435"/>
                  </a:moveTo>
                  <a:lnTo>
                    <a:pt x="4675915" y="2702435"/>
                  </a:lnTo>
                  <a:lnTo>
                    <a:pt x="4675915" y="3944094"/>
                  </a:lnTo>
                  <a:lnTo>
                    <a:pt x="2467844" y="3944094"/>
                  </a:lnTo>
                  <a:lnTo>
                    <a:pt x="2467844" y="2702435"/>
                  </a:lnTo>
                  <a:close/>
                  <a:moveTo>
                    <a:pt x="4805802" y="2702435"/>
                  </a:moveTo>
                  <a:lnTo>
                    <a:pt x="7013873" y="2702435"/>
                  </a:lnTo>
                  <a:lnTo>
                    <a:pt x="7013873" y="3944094"/>
                  </a:lnTo>
                  <a:lnTo>
                    <a:pt x="4805802" y="3944094"/>
                  </a:lnTo>
                  <a:lnTo>
                    <a:pt x="4805802" y="2702435"/>
                  </a:lnTo>
                  <a:close/>
                  <a:moveTo>
                    <a:pt x="4805802" y="2629396"/>
                  </a:moveTo>
                  <a:lnTo>
                    <a:pt x="4805802" y="1387737"/>
                  </a:lnTo>
                  <a:lnTo>
                    <a:pt x="7013873" y="1387737"/>
                  </a:lnTo>
                  <a:lnTo>
                    <a:pt x="7013873" y="2629396"/>
                  </a:lnTo>
                  <a:lnTo>
                    <a:pt x="4805802" y="2629396"/>
                  </a:lnTo>
                  <a:close/>
                  <a:moveTo>
                    <a:pt x="4805802" y="1314698"/>
                  </a:moveTo>
                  <a:lnTo>
                    <a:pt x="4805802" y="73039"/>
                  </a:lnTo>
                  <a:lnTo>
                    <a:pt x="7013873" y="73039"/>
                  </a:lnTo>
                  <a:lnTo>
                    <a:pt x="7013873" y="1314698"/>
                  </a:lnTo>
                  <a:lnTo>
                    <a:pt x="4805802" y="1314698"/>
                  </a:lnTo>
                  <a:close/>
                  <a:moveTo>
                    <a:pt x="129887" y="5258793"/>
                  </a:moveTo>
                  <a:lnTo>
                    <a:pt x="129887" y="4017133"/>
                  </a:lnTo>
                  <a:lnTo>
                    <a:pt x="2337958" y="4017133"/>
                  </a:lnTo>
                  <a:lnTo>
                    <a:pt x="2337958" y="5258793"/>
                  </a:lnTo>
                  <a:lnTo>
                    <a:pt x="129887" y="5258793"/>
                  </a:lnTo>
                  <a:close/>
                  <a:moveTo>
                    <a:pt x="2467844" y="5258793"/>
                  </a:moveTo>
                  <a:lnTo>
                    <a:pt x="2467844" y="4017133"/>
                  </a:lnTo>
                  <a:lnTo>
                    <a:pt x="4675915" y="4017133"/>
                  </a:lnTo>
                  <a:lnTo>
                    <a:pt x="4675915" y="5258793"/>
                  </a:lnTo>
                  <a:lnTo>
                    <a:pt x="2467844" y="5258793"/>
                  </a:lnTo>
                  <a:close/>
                  <a:moveTo>
                    <a:pt x="4805802" y="5258793"/>
                  </a:moveTo>
                  <a:lnTo>
                    <a:pt x="4805802" y="4017133"/>
                  </a:lnTo>
                  <a:lnTo>
                    <a:pt x="7013873" y="4017133"/>
                  </a:lnTo>
                  <a:lnTo>
                    <a:pt x="7013873" y="5258793"/>
                  </a:lnTo>
                  <a:lnTo>
                    <a:pt x="4805802" y="5258793"/>
                  </a:lnTo>
                  <a:close/>
                  <a:moveTo>
                    <a:pt x="9351831" y="5258793"/>
                  </a:moveTo>
                  <a:lnTo>
                    <a:pt x="7143759" y="5258793"/>
                  </a:lnTo>
                  <a:lnTo>
                    <a:pt x="7143759" y="4017133"/>
                  </a:lnTo>
                  <a:lnTo>
                    <a:pt x="9351831" y="4017133"/>
                  </a:lnTo>
                  <a:lnTo>
                    <a:pt x="9351831" y="5258793"/>
                  </a:lnTo>
                  <a:close/>
                  <a:moveTo>
                    <a:pt x="9351831" y="3944094"/>
                  </a:moveTo>
                  <a:lnTo>
                    <a:pt x="7143759" y="3944094"/>
                  </a:lnTo>
                  <a:lnTo>
                    <a:pt x="7143759" y="2702435"/>
                  </a:lnTo>
                  <a:lnTo>
                    <a:pt x="9351831" y="2702435"/>
                  </a:lnTo>
                  <a:lnTo>
                    <a:pt x="9351831" y="3944094"/>
                  </a:lnTo>
                  <a:close/>
                  <a:moveTo>
                    <a:pt x="9351831" y="2629396"/>
                  </a:moveTo>
                  <a:lnTo>
                    <a:pt x="7143759" y="2629396"/>
                  </a:lnTo>
                  <a:lnTo>
                    <a:pt x="7143759" y="1387737"/>
                  </a:lnTo>
                  <a:lnTo>
                    <a:pt x="9351831" y="1387737"/>
                  </a:lnTo>
                  <a:lnTo>
                    <a:pt x="9351831" y="2629396"/>
                  </a:lnTo>
                  <a:close/>
                  <a:moveTo>
                    <a:pt x="9351831" y="1314698"/>
                  </a:moveTo>
                  <a:lnTo>
                    <a:pt x="7143759" y="1314698"/>
                  </a:lnTo>
                  <a:lnTo>
                    <a:pt x="7143759" y="73039"/>
                  </a:lnTo>
                  <a:lnTo>
                    <a:pt x="9351831" y="73039"/>
                  </a:lnTo>
                  <a:lnTo>
                    <a:pt x="9351831" y="1314698"/>
                  </a:lnTo>
                  <a:close/>
                </a:path>
              </a:pathLst>
            </a:custGeom>
            <a:solidFill>
              <a:srgbClr val="E1DFDF">
                <a:alpha val="34902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663564">
            <a:off x="6286446" y="3533721"/>
            <a:ext cx="6136445" cy="2400902"/>
          </a:xfrm>
          <a:custGeom>
            <a:avLst/>
            <a:gdLst/>
            <a:ahLst/>
            <a:cxnLst/>
            <a:rect r="r" b="b" t="t" l="l"/>
            <a:pathLst>
              <a:path h="2400902" w="6136445">
                <a:moveTo>
                  <a:pt x="0" y="0"/>
                </a:moveTo>
                <a:lnTo>
                  <a:pt x="6136445" y="0"/>
                </a:lnTo>
                <a:lnTo>
                  <a:pt x="6136445" y="2400902"/>
                </a:lnTo>
                <a:lnTo>
                  <a:pt x="0" y="240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7365" y="4204411"/>
            <a:ext cx="7154608" cy="312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4"/>
              </a:lnSpc>
            </a:pPr>
            <a:r>
              <a:rPr lang="en-US" sz="11263" b="true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Bắt đầu nào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066227">
            <a:off x="12106865" y="884837"/>
            <a:ext cx="3623722" cy="3544659"/>
          </a:xfrm>
          <a:custGeom>
            <a:avLst/>
            <a:gdLst/>
            <a:ahLst/>
            <a:cxnLst/>
            <a:rect r="r" b="b" t="t" l="l"/>
            <a:pathLst>
              <a:path h="3544659" w="3623722">
                <a:moveTo>
                  <a:pt x="0" y="0"/>
                </a:moveTo>
                <a:lnTo>
                  <a:pt x="3623722" y="0"/>
                </a:lnTo>
                <a:lnTo>
                  <a:pt x="3623722" y="3544658"/>
                </a:lnTo>
                <a:lnTo>
                  <a:pt x="0" y="35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87534">
            <a:off x="14420905" y="431910"/>
            <a:ext cx="3603020" cy="3033088"/>
          </a:xfrm>
          <a:custGeom>
            <a:avLst/>
            <a:gdLst/>
            <a:ahLst/>
            <a:cxnLst/>
            <a:rect r="r" b="b" t="t" l="l"/>
            <a:pathLst>
              <a:path h="3033088" w="3603020">
                <a:moveTo>
                  <a:pt x="0" y="0"/>
                </a:moveTo>
                <a:lnTo>
                  <a:pt x="3603020" y="0"/>
                </a:lnTo>
                <a:lnTo>
                  <a:pt x="3603020" y="3033088"/>
                </a:lnTo>
                <a:lnTo>
                  <a:pt x="0" y="303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335916">
            <a:off x="13671402" y="3804572"/>
            <a:ext cx="3515890" cy="3228226"/>
          </a:xfrm>
          <a:custGeom>
            <a:avLst/>
            <a:gdLst/>
            <a:ahLst/>
            <a:cxnLst/>
            <a:rect r="r" b="b" t="t" l="l"/>
            <a:pathLst>
              <a:path h="3228226" w="3515890">
                <a:moveTo>
                  <a:pt x="0" y="0"/>
                </a:moveTo>
                <a:lnTo>
                  <a:pt x="3515890" y="0"/>
                </a:lnTo>
                <a:lnTo>
                  <a:pt x="3515890" y="3228226"/>
                </a:lnTo>
                <a:lnTo>
                  <a:pt x="0" y="3228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2174" y="5786278"/>
            <a:ext cx="769206" cy="1298237"/>
          </a:xfrm>
          <a:custGeom>
            <a:avLst/>
            <a:gdLst/>
            <a:ahLst/>
            <a:cxnLst/>
            <a:rect r="r" b="b" t="t" l="l"/>
            <a:pathLst>
              <a:path h="1298237" w="769206">
                <a:moveTo>
                  <a:pt x="0" y="0"/>
                </a:moveTo>
                <a:lnTo>
                  <a:pt x="769206" y="0"/>
                </a:lnTo>
                <a:lnTo>
                  <a:pt x="769206" y="1298238"/>
                </a:lnTo>
                <a:lnTo>
                  <a:pt x="0" y="1298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95545" y="2966175"/>
            <a:ext cx="1184056" cy="1168986"/>
          </a:xfrm>
          <a:custGeom>
            <a:avLst/>
            <a:gdLst/>
            <a:ahLst/>
            <a:cxnLst/>
            <a:rect r="r" b="b" t="t" l="l"/>
            <a:pathLst>
              <a:path h="1168986" w="1184056">
                <a:moveTo>
                  <a:pt x="0" y="0"/>
                </a:moveTo>
                <a:lnTo>
                  <a:pt x="1184056" y="0"/>
                </a:lnTo>
                <a:lnTo>
                  <a:pt x="1184056" y="1168986"/>
                </a:lnTo>
                <a:lnTo>
                  <a:pt x="0" y="1168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458991">
            <a:off x="16606808" y="2861874"/>
            <a:ext cx="1232830" cy="1770383"/>
          </a:xfrm>
          <a:custGeom>
            <a:avLst/>
            <a:gdLst/>
            <a:ahLst/>
            <a:cxnLst/>
            <a:rect r="r" b="b" t="t" l="l"/>
            <a:pathLst>
              <a:path h="1770383" w="1232830">
                <a:moveTo>
                  <a:pt x="0" y="0"/>
                </a:moveTo>
                <a:lnTo>
                  <a:pt x="1232831" y="0"/>
                </a:lnTo>
                <a:lnTo>
                  <a:pt x="1232831" y="1770384"/>
                </a:lnTo>
                <a:lnTo>
                  <a:pt x="0" y="1770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3638">
            <a:off x="669057" y="4825386"/>
            <a:ext cx="1466358" cy="1426367"/>
          </a:xfrm>
          <a:custGeom>
            <a:avLst/>
            <a:gdLst/>
            <a:ahLst/>
            <a:cxnLst/>
            <a:rect r="r" b="b" t="t" l="l"/>
            <a:pathLst>
              <a:path h="1426367" w="1466358">
                <a:moveTo>
                  <a:pt x="0" y="0"/>
                </a:moveTo>
                <a:lnTo>
                  <a:pt x="1466359" y="0"/>
                </a:lnTo>
                <a:lnTo>
                  <a:pt x="1466359" y="1426367"/>
                </a:lnTo>
                <a:lnTo>
                  <a:pt x="0" y="14263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3286">
            <a:off x="2284107" y="4254518"/>
            <a:ext cx="3123635" cy="3375244"/>
          </a:xfrm>
          <a:custGeom>
            <a:avLst/>
            <a:gdLst/>
            <a:ahLst/>
            <a:cxnLst/>
            <a:rect r="r" b="b" t="t" l="l"/>
            <a:pathLst>
              <a:path h="3375244" w="3123635">
                <a:moveTo>
                  <a:pt x="0" y="0"/>
                </a:moveTo>
                <a:lnTo>
                  <a:pt x="3123636" y="0"/>
                </a:lnTo>
                <a:lnTo>
                  <a:pt x="3123636" y="3375245"/>
                </a:lnTo>
                <a:lnTo>
                  <a:pt x="0" y="33752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99197">
            <a:off x="2209108" y="4184330"/>
            <a:ext cx="1006778" cy="993964"/>
          </a:xfrm>
          <a:custGeom>
            <a:avLst/>
            <a:gdLst/>
            <a:ahLst/>
            <a:cxnLst/>
            <a:rect r="r" b="b" t="t" l="l"/>
            <a:pathLst>
              <a:path h="993964" w="1006778">
                <a:moveTo>
                  <a:pt x="0" y="0"/>
                </a:moveTo>
                <a:lnTo>
                  <a:pt x="1006777" y="0"/>
                </a:lnTo>
                <a:lnTo>
                  <a:pt x="1006777" y="993964"/>
                </a:lnTo>
                <a:lnTo>
                  <a:pt x="0" y="9939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1627">
            <a:off x="279672" y="6655851"/>
            <a:ext cx="1592286" cy="2590998"/>
          </a:xfrm>
          <a:custGeom>
            <a:avLst/>
            <a:gdLst/>
            <a:ahLst/>
            <a:cxnLst/>
            <a:rect r="r" b="b" t="t" l="l"/>
            <a:pathLst>
              <a:path h="2590998" w="1592286">
                <a:moveTo>
                  <a:pt x="0" y="0"/>
                </a:moveTo>
                <a:lnTo>
                  <a:pt x="1592286" y="0"/>
                </a:lnTo>
                <a:lnTo>
                  <a:pt x="1592286" y="2590998"/>
                </a:lnTo>
                <a:lnTo>
                  <a:pt x="0" y="25909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22560">
            <a:off x="3537598" y="5935256"/>
            <a:ext cx="1689723" cy="3717392"/>
          </a:xfrm>
          <a:custGeom>
            <a:avLst/>
            <a:gdLst/>
            <a:ahLst/>
            <a:cxnLst/>
            <a:rect r="r" b="b" t="t" l="l"/>
            <a:pathLst>
              <a:path h="3717392" w="1689723">
                <a:moveTo>
                  <a:pt x="0" y="0"/>
                </a:moveTo>
                <a:lnTo>
                  <a:pt x="1689724" y="0"/>
                </a:lnTo>
                <a:lnTo>
                  <a:pt x="1689724" y="3717392"/>
                </a:lnTo>
                <a:lnTo>
                  <a:pt x="0" y="37173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325137">
            <a:off x="1838609" y="6860548"/>
            <a:ext cx="3756580" cy="3162357"/>
          </a:xfrm>
          <a:custGeom>
            <a:avLst/>
            <a:gdLst/>
            <a:ahLst/>
            <a:cxnLst/>
            <a:rect r="r" b="b" t="t" l="l"/>
            <a:pathLst>
              <a:path h="3162357" w="3756580">
                <a:moveTo>
                  <a:pt x="3756580" y="0"/>
                </a:moveTo>
                <a:lnTo>
                  <a:pt x="0" y="0"/>
                </a:lnTo>
                <a:lnTo>
                  <a:pt x="0" y="3162357"/>
                </a:lnTo>
                <a:lnTo>
                  <a:pt x="3756580" y="3162357"/>
                </a:lnTo>
                <a:lnTo>
                  <a:pt x="375658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483400" y="1948454"/>
            <a:ext cx="528051" cy="503086"/>
            <a:chOff x="0" y="0"/>
            <a:chExt cx="1772920" cy="1689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689640" y="2463089"/>
            <a:ext cx="528051" cy="503086"/>
            <a:chOff x="0" y="0"/>
            <a:chExt cx="1772920" cy="1689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918726" y="8738152"/>
            <a:ext cx="528051" cy="503086"/>
            <a:chOff x="0" y="0"/>
            <a:chExt cx="1772920" cy="1689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8890" y="-5080"/>
              <a:ext cx="1789430" cy="1701800"/>
            </a:xfrm>
            <a:custGeom>
              <a:avLst/>
              <a:gdLst/>
              <a:ahLst/>
              <a:cxnLst/>
              <a:rect r="r" b="b" t="t" l="l"/>
              <a:pathLst>
                <a:path h="1701800" w="178943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CC751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1349980">
            <a:off x="4708749" y="3037740"/>
            <a:ext cx="966551" cy="929646"/>
          </a:xfrm>
          <a:custGeom>
            <a:avLst/>
            <a:gdLst/>
            <a:ahLst/>
            <a:cxnLst/>
            <a:rect r="r" b="b" t="t" l="l"/>
            <a:pathLst>
              <a:path h="929646" w="966551">
                <a:moveTo>
                  <a:pt x="0" y="0"/>
                </a:moveTo>
                <a:lnTo>
                  <a:pt x="966551" y="0"/>
                </a:lnTo>
                <a:lnTo>
                  <a:pt x="966551" y="929647"/>
                </a:lnTo>
                <a:lnTo>
                  <a:pt x="0" y="92964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13442">
            <a:off x="12069647" y="6971173"/>
            <a:ext cx="962985" cy="917462"/>
          </a:xfrm>
          <a:custGeom>
            <a:avLst/>
            <a:gdLst/>
            <a:ahLst/>
            <a:cxnLst/>
            <a:rect r="r" b="b" t="t" l="l"/>
            <a:pathLst>
              <a:path h="917462" w="962985">
                <a:moveTo>
                  <a:pt x="0" y="0"/>
                </a:moveTo>
                <a:lnTo>
                  <a:pt x="962985" y="0"/>
                </a:lnTo>
                <a:lnTo>
                  <a:pt x="962985" y="917462"/>
                </a:lnTo>
                <a:lnTo>
                  <a:pt x="0" y="91746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900031">
            <a:off x="16142143" y="6193542"/>
            <a:ext cx="818051" cy="798715"/>
          </a:xfrm>
          <a:custGeom>
            <a:avLst/>
            <a:gdLst/>
            <a:ahLst/>
            <a:cxnLst/>
            <a:rect r="r" b="b" t="t" l="l"/>
            <a:pathLst>
              <a:path h="798715" w="818051">
                <a:moveTo>
                  <a:pt x="0" y="0"/>
                </a:moveTo>
                <a:lnTo>
                  <a:pt x="818051" y="0"/>
                </a:lnTo>
                <a:lnTo>
                  <a:pt x="818051" y="798715"/>
                </a:lnTo>
                <a:lnTo>
                  <a:pt x="0" y="7987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648279">
            <a:off x="10648867" y="5622769"/>
            <a:ext cx="587881" cy="2033552"/>
          </a:xfrm>
          <a:custGeom>
            <a:avLst/>
            <a:gdLst/>
            <a:ahLst/>
            <a:cxnLst/>
            <a:rect r="r" b="b" t="t" l="l"/>
            <a:pathLst>
              <a:path h="2033552" w="587881">
                <a:moveTo>
                  <a:pt x="0" y="0"/>
                </a:moveTo>
                <a:lnTo>
                  <a:pt x="587882" y="0"/>
                </a:lnTo>
                <a:lnTo>
                  <a:pt x="587882" y="2033552"/>
                </a:lnTo>
                <a:lnTo>
                  <a:pt x="0" y="203355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745910" y="9085792"/>
            <a:ext cx="2796181" cy="32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 u="sng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36" action="ppaction://hlinksldjump"/>
              </a:rPr>
              <a:t>Quay lại trang Mục lục!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6555" y="7500689"/>
            <a:ext cx="5410509" cy="5572622"/>
          </a:xfrm>
          <a:custGeom>
            <a:avLst/>
            <a:gdLst/>
            <a:ahLst/>
            <a:cxnLst/>
            <a:rect r="r" b="b" t="t" l="l"/>
            <a:pathLst>
              <a:path h="5572622" w="5410509">
                <a:moveTo>
                  <a:pt x="0" y="0"/>
                </a:moveTo>
                <a:lnTo>
                  <a:pt x="5410510" y="0"/>
                </a:lnTo>
                <a:lnTo>
                  <a:pt x="5410510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552" y="1251711"/>
            <a:ext cx="1016607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714">
                <a:solidFill>
                  <a:srgbClr val="3C6CA8"/>
                </a:solidFill>
                <a:latin typeface="Lastica"/>
                <a:ea typeface="Lastica"/>
                <a:cs typeface="Lastica"/>
                <a:sym typeface="Lastica"/>
              </a:rPr>
              <a:t>TRANG CHỦ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679312">
            <a:off x="8489515" y="-2663571"/>
            <a:ext cx="5410509" cy="5572622"/>
          </a:xfrm>
          <a:custGeom>
            <a:avLst/>
            <a:gdLst/>
            <a:ahLst/>
            <a:cxnLst/>
            <a:rect r="r" b="b" t="t" l="l"/>
            <a:pathLst>
              <a:path h="5572622" w="5410509">
                <a:moveTo>
                  <a:pt x="0" y="0"/>
                </a:moveTo>
                <a:lnTo>
                  <a:pt x="5410509" y="0"/>
                </a:lnTo>
                <a:lnTo>
                  <a:pt x="5410509" y="5572622"/>
                </a:lnTo>
                <a:lnTo>
                  <a:pt x="0" y="557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552" y="2356611"/>
            <a:ext cx="17185886" cy="7669202"/>
          </a:xfrm>
          <a:custGeom>
            <a:avLst/>
            <a:gdLst/>
            <a:ahLst/>
            <a:cxnLst/>
            <a:rect r="r" b="b" t="t" l="l"/>
            <a:pathLst>
              <a:path h="7669202" w="17185886">
                <a:moveTo>
                  <a:pt x="0" y="0"/>
                </a:moveTo>
                <a:lnTo>
                  <a:pt x="17185886" y="0"/>
                </a:lnTo>
                <a:lnTo>
                  <a:pt x="17185886" y="7669202"/>
                </a:lnTo>
                <a:lnTo>
                  <a:pt x="0" y="766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00990">
            <a:off x="-5944680" y="3783659"/>
            <a:ext cx="10630757" cy="10949282"/>
          </a:xfrm>
          <a:custGeom>
            <a:avLst/>
            <a:gdLst/>
            <a:ahLst/>
            <a:cxnLst/>
            <a:rect r="r" b="b" t="t" l="l"/>
            <a:pathLst>
              <a:path h="10949282" w="10630757">
                <a:moveTo>
                  <a:pt x="0" y="0"/>
                </a:moveTo>
                <a:lnTo>
                  <a:pt x="10630757" y="0"/>
                </a:lnTo>
                <a:lnTo>
                  <a:pt x="10630757" y="10949282"/>
                </a:lnTo>
                <a:lnTo>
                  <a:pt x="0" y="10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300990">
            <a:off x="12459812" y="-2031537"/>
            <a:ext cx="7089208" cy="7301619"/>
          </a:xfrm>
          <a:custGeom>
            <a:avLst/>
            <a:gdLst/>
            <a:ahLst/>
            <a:cxnLst/>
            <a:rect r="r" b="b" t="t" l="l"/>
            <a:pathLst>
              <a:path h="7301619" w="7089208">
                <a:moveTo>
                  <a:pt x="0" y="0"/>
                </a:moveTo>
                <a:lnTo>
                  <a:pt x="7089208" y="0"/>
                </a:lnTo>
                <a:lnTo>
                  <a:pt x="7089208" y="7301619"/>
                </a:lnTo>
                <a:lnTo>
                  <a:pt x="0" y="730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1619273"/>
            <a:ext cx="11301259" cy="4407491"/>
          </a:xfrm>
          <a:custGeom>
            <a:avLst/>
            <a:gdLst/>
            <a:ahLst/>
            <a:cxnLst/>
            <a:rect r="r" b="b" t="t" l="l"/>
            <a:pathLst>
              <a:path h="4407491" w="11301259">
                <a:moveTo>
                  <a:pt x="0" y="0"/>
                </a:moveTo>
                <a:lnTo>
                  <a:pt x="11301258" y="0"/>
                </a:lnTo>
                <a:lnTo>
                  <a:pt x="11301258" y="4407491"/>
                </a:lnTo>
                <a:lnTo>
                  <a:pt x="0" y="440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6083914"/>
            <a:ext cx="11301259" cy="4252099"/>
          </a:xfrm>
          <a:custGeom>
            <a:avLst/>
            <a:gdLst/>
            <a:ahLst/>
            <a:cxnLst/>
            <a:rect r="r" b="b" t="t" l="l"/>
            <a:pathLst>
              <a:path h="4252099" w="11301259">
                <a:moveTo>
                  <a:pt x="0" y="0"/>
                </a:moveTo>
                <a:lnTo>
                  <a:pt x="11301258" y="0"/>
                </a:lnTo>
                <a:lnTo>
                  <a:pt x="11301258" y="4252098"/>
                </a:lnTo>
                <a:lnTo>
                  <a:pt x="0" y="4252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2017"/>
            <a:ext cx="15249726" cy="142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9"/>
              </a:lnSpc>
            </a:pPr>
            <a:r>
              <a:rPr lang="en-US" sz="7720" spc="918">
                <a:solidFill>
                  <a:srgbClr val="3C6CA8"/>
                </a:solidFill>
                <a:latin typeface="Lastica"/>
                <a:ea typeface="Lastica"/>
                <a:cs typeface="Lastica"/>
                <a:sym typeface="Lastica"/>
              </a:rPr>
              <a:t>BÀI VIẾT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DAGxt-A3kUI</dc:identifier>
  <dcterms:modified xsi:type="dcterms:W3CDTF">2011-08-01T06:04:30Z</dcterms:modified>
  <cp:revision>1</cp:revision>
  <dc:title>Đỏ Vàng Xanh dương Khởi động Dự án Lên ý tưởng Nét vẽ nguệch ngoạc Bài thuyết trình Bảng trắng</dc:title>
</cp:coreProperties>
</file>